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AB779-076D-4CAA-8CAC-3502FF684D7D}" type="datetimeFigureOut">
              <a:rPr lang="en-US" smtClean="0"/>
              <a:t>5/14/2014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4B6B1-4445-462B-A111-D955732AB0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AB779-076D-4CAA-8CAC-3502FF684D7D}" type="datetimeFigureOut">
              <a:rPr lang="en-US" smtClean="0"/>
              <a:t>5/14/2014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4B6B1-4445-462B-A111-D955732AB0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AB779-076D-4CAA-8CAC-3502FF684D7D}" type="datetimeFigureOut">
              <a:rPr lang="en-US" smtClean="0"/>
              <a:t>5/14/2014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4B6B1-4445-462B-A111-D955732AB0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AB779-076D-4CAA-8CAC-3502FF684D7D}" type="datetimeFigureOut">
              <a:rPr lang="en-US" smtClean="0"/>
              <a:t>5/14/2014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4B6B1-4445-462B-A111-D955732AB0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AB779-076D-4CAA-8CAC-3502FF684D7D}" type="datetimeFigureOut">
              <a:rPr lang="en-US" smtClean="0"/>
              <a:t>5/14/2014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4B6B1-4445-462B-A111-D955732AB0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AB779-076D-4CAA-8CAC-3502FF684D7D}" type="datetimeFigureOut">
              <a:rPr lang="en-US" smtClean="0"/>
              <a:t>5/14/2014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4B6B1-4445-462B-A111-D955732AB0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AB779-076D-4CAA-8CAC-3502FF684D7D}" type="datetimeFigureOut">
              <a:rPr lang="en-US" smtClean="0"/>
              <a:t>5/14/2014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4B6B1-4445-462B-A111-D955732AB0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AB779-076D-4CAA-8CAC-3502FF684D7D}" type="datetimeFigureOut">
              <a:rPr lang="en-US" smtClean="0"/>
              <a:t>5/14/2014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4B6B1-4445-462B-A111-D955732AB0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AB779-076D-4CAA-8CAC-3502FF684D7D}" type="datetimeFigureOut">
              <a:rPr lang="en-US" smtClean="0"/>
              <a:t>5/14/2014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4B6B1-4445-462B-A111-D955732AB0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AB779-076D-4CAA-8CAC-3502FF684D7D}" type="datetimeFigureOut">
              <a:rPr lang="en-US" smtClean="0"/>
              <a:t>5/14/2014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4B6B1-4445-462B-A111-D955732AB0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CAB779-076D-4CAA-8CAC-3502FF684D7D}" type="datetimeFigureOut">
              <a:rPr lang="en-US" smtClean="0"/>
              <a:t>5/14/2014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4B6B1-4445-462B-A111-D955732AB0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CAB779-076D-4CAA-8CAC-3502FF684D7D}" type="datetimeFigureOut">
              <a:rPr lang="en-US" smtClean="0"/>
              <a:t>5/14/2014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C4B6B1-4445-462B-A111-D955732AB0C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682321" y="922444"/>
            <a:ext cx="4971690" cy="1288541"/>
            <a:chOff x="1682321" y="922444"/>
            <a:chExt cx="4971690" cy="1288541"/>
          </a:xfrm>
        </p:grpSpPr>
        <p:sp>
          <p:nvSpPr>
            <p:cNvPr id="2" name="Freeform 1"/>
            <p:cNvSpPr/>
            <p:nvPr/>
          </p:nvSpPr>
          <p:spPr>
            <a:xfrm>
              <a:off x="1682321" y="922444"/>
              <a:ext cx="349680" cy="688417"/>
            </a:xfrm>
            <a:custGeom>
              <a:avLst/>
              <a:gdLst/>
              <a:ahLst/>
              <a:cxnLst/>
              <a:rect l="0" t="0" r="0" b="0"/>
              <a:pathLst>
                <a:path w="349680" h="688417">
                  <a:moveTo>
                    <a:pt x="349679" y="151462"/>
                  </a:moveTo>
                  <a:lnTo>
                    <a:pt x="335024" y="98435"/>
                  </a:lnTo>
                  <a:lnTo>
                    <a:pt x="313076" y="50564"/>
                  </a:lnTo>
                  <a:lnTo>
                    <a:pt x="299875" y="32139"/>
                  </a:lnTo>
                  <a:lnTo>
                    <a:pt x="283090" y="19271"/>
                  </a:lnTo>
                  <a:lnTo>
                    <a:pt x="247670" y="5450"/>
                  </a:lnTo>
                  <a:lnTo>
                    <a:pt x="216604" y="0"/>
                  </a:lnTo>
                  <a:lnTo>
                    <a:pt x="155240" y="6034"/>
                  </a:lnTo>
                  <a:lnTo>
                    <a:pt x="131070" y="14298"/>
                  </a:lnTo>
                  <a:lnTo>
                    <a:pt x="74033" y="59727"/>
                  </a:lnTo>
                  <a:lnTo>
                    <a:pt x="51847" y="83467"/>
                  </a:lnTo>
                  <a:lnTo>
                    <a:pt x="16339" y="145657"/>
                  </a:lnTo>
                  <a:lnTo>
                    <a:pt x="827" y="192506"/>
                  </a:lnTo>
                  <a:lnTo>
                    <a:pt x="0" y="243432"/>
                  </a:lnTo>
                  <a:lnTo>
                    <a:pt x="11371" y="304637"/>
                  </a:lnTo>
                  <a:lnTo>
                    <a:pt x="29641" y="345286"/>
                  </a:lnTo>
                  <a:lnTo>
                    <a:pt x="66663" y="381168"/>
                  </a:lnTo>
                  <a:lnTo>
                    <a:pt x="76773" y="388827"/>
                  </a:lnTo>
                  <a:lnTo>
                    <a:pt x="103605" y="397338"/>
                  </a:lnTo>
                  <a:lnTo>
                    <a:pt x="148476" y="399009"/>
                  </a:lnTo>
                  <a:lnTo>
                    <a:pt x="176027" y="392505"/>
                  </a:lnTo>
                  <a:lnTo>
                    <a:pt x="222310" y="359733"/>
                  </a:lnTo>
                  <a:lnTo>
                    <a:pt x="259659" y="319464"/>
                  </a:lnTo>
                  <a:lnTo>
                    <a:pt x="288402" y="264096"/>
                  </a:lnTo>
                  <a:lnTo>
                    <a:pt x="309369" y="210496"/>
                  </a:lnTo>
                  <a:lnTo>
                    <a:pt x="322436" y="163037"/>
                  </a:lnTo>
                  <a:lnTo>
                    <a:pt x="322158" y="162688"/>
                  </a:lnTo>
                  <a:lnTo>
                    <a:pt x="320803" y="165965"/>
                  </a:lnTo>
                  <a:lnTo>
                    <a:pt x="317459" y="215592"/>
                  </a:lnTo>
                  <a:lnTo>
                    <a:pt x="309846" y="278738"/>
                  </a:lnTo>
                  <a:lnTo>
                    <a:pt x="303509" y="325403"/>
                  </a:lnTo>
                  <a:lnTo>
                    <a:pt x="298954" y="380945"/>
                  </a:lnTo>
                  <a:lnTo>
                    <a:pt x="297605" y="438216"/>
                  </a:lnTo>
                  <a:lnTo>
                    <a:pt x="297205" y="488460"/>
                  </a:lnTo>
                  <a:lnTo>
                    <a:pt x="297086" y="544162"/>
                  </a:lnTo>
                  <a:lnTo>
                    <a:pt x="297051" y="599530"/>
                  </a:lnTo>
                  <a:lnTo>
                    <a:pt x="297039" y="658726"/>
                  </a:lnTo>
                  <a:lnTo>
                    <a:pt x="297036" y="6884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47813" y="164244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42611" y="1063378"/>
              <a:ext cx="21058" cy="621182"/>
            </a:xfrm>
            <a:custGeom>
              <a:avLst/>
              <a:gdLst/>
              <a:ahLst/>
              <a:cxnLst/>
              <a:rect l="0" t="0" r="0" b="0"/>
              <a:pathLst>
                <a:path w="21058" h="621182">
                  <a:moveTo>
                    <a:pt x="0" y="0"/>
                  </a:moveTo>
                  <a:lnTo>
                    <a:pt x="0" y="44367"/>
                  </a:lnTo>
                  <a:lnTo>
                    <a:pt x="0" y="103093"/>
                  </a:lnTo>
                  <a:lnTo>
                    <a:pt x="0" y="152858"/>
                  </a:lnTo>
                  <a:lnTo>
                    <a:pt x="1170" y="202959"/>
                  </a:lnTo>
                  <a:lnTo>
                    <a:pt x="8333" y="265522"/>
                  </a:lnTo>
                  <a:lnTo>
                    <a:pt x="10095" y="328269"/>
                  </a:lnTo>
                  <a:lnTo>
                    <a:pt x="10400" y="377115"/>
                  </a:lnTo>
                  <a:lnTo>
                    <a:pt x="17739" y="437617"/>
                  </a:lnTo>
                  <a:lnTo>
                    <a:pt x="20402" y="500867"/>
                  </a:lnTo>
                  <a:lnTo>
                    <a:pt x="20863" y="553557"/>
                  </a:lnTo>
                  <a:lnTo>
                    <a:pt x="20999" y="592566"/>
                  </a:lnTo>
                  <a:lnTo>
                    <a:pt x="21057" y="6211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21595" y="1049794"/>
              <a:ext cx="416810" cy="567965"/>
            </a:xfrm>
            <a:custGeom>
              <a:avLst/>
              <a:gdLst/>
              <a:ahLst/>
              <a:cxnLst/>
              <a:rect l="0" t="0" r="0" b="0"/>
              <a:pathLst>
                <a:path w="416810" h="567965">
                  <a:moveTo>
                    <a:pt x="0" y="129397"/>
                  </a:moveTo>
                  <a:lnTo>
                    <a:pt x="20244" y="79845"/>
                  </a:lnTo>
                  <a:lnTo>
                    <a:pt x="44993" y="46085"/>
                  </a:lnTo>
                  <a:lnTo>
                    <a:pt x="92033" y="12811"/>
                  </a:lnTo>
                  <a:lnTo>
                    <a:pt x="114603" y="2322"/>
                  </a:lnTo>
                  <a:lnTo>
                    <a:pt x="139452" y="0"/>
                  </a:lnTo>
                  <a:lnTo>
                    <a:pt x="187944" y="8041"/>
                  </a:lnTo>
                  <a:lnTo>
                    <a:pt x="220634" y="23120"/>
                  </a:lnTo>
                  <a:lnTo>
                    <a:pt x="235710" y="38879"/>
                  </a:lnTo>
                  <a:lnTo>
                    <a:pt x="241368" y="47995"/>
                  </a:lnTo>
                  <a:lnTo>
                    <a:pt x="244536" y="73721"/>
                  </a:lnTo>
                  <a:lnTo>
                    <a:pt x="240874" y="103482"/>
                  </a:lnTo>
                  <a:lnTo>
                    <a:pt x="219459" y="160716"/>
                  </a:lnTo>
                  <a:lnTo>
                    <a:pt x="192699" y="205904"/>
                  </a:lnTo>
                  <a:lnTo>
                    <a:pt x="163497" y="232680"/>
                  </a:lnTo>
                  <a:lnTo>
                    <a:pt x="165150" y="232178"/>
                  </a:lnTo>
                  <a:lnTo>
                    <a:pt x="169761" y="229503"/>
                  </a:lnTo>
                  <a:lnTo>
                    <a:pt x="231915" y="224858"/>
                  </a:lnTo>
                  <a:lnTo>
                    <a:pt x="261001" y="226807"/>
                  </a:lnTo>
                  <a:lnTo>
                    <a:pt x="306751" y="241057"/>
                  </a:lnTo>
                  <a:lnTo>
                    <a:pt x="348069" y="269953"/>
                  </a:lnTo>
                  <a:lnTo>
                    <a:pt x="384090" y="309110"/>
                  </a:lnTo>
                  <a:lnTo>
                    <a:pt x="406523" y="345772"/>
                  </a:lnTo>
                  <a:lnTo>
                    <a:pt x="416809" y="391860"/>
                  </a:lnTo>
                  <a:lnTo>
                    <a:pt x="414268" y="431382"/>
                  </a:lnTo>
                  <a:lnTo>
                    <a:pt x="394523" y="482243"/>
                  </a:lnTo>
                  <a:lnTo>
                    <a:pt x="372570" y="510545"/>
                  </a:lnTo>
                  <a:lnTo>
                    <a:pt x="327535" y="544717"/>
                  </a:lnTo>
                  <a:lnTo>
                    <a:pt x="285781" y="559341"/>
                  </a:lnTo>
                  <a:lnTo>
                    <a:pt x="228956" y="567964"/>
                  </a:lnTo>
                  <a:lnTo>
                    <a:pt x="170784" y="567399"/>
                  </a:lnTo>
                  <a:lnTo>
                    <a:pt x="122743" y="556703"/>
                  </a:lnTo>
                  <a:lnTo>
                    <a:pt x="73700" y="5294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27005" y="1326590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99311" y="5589"/>
                  </a:lnTo>
                  <a:lnTo>
                    <a:pt x="46306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881760" y="1044475"/>
              <a:ext cx="554946" cy="659869"/>
            </a:xfrm>
            <a:custGeom>
              <a:avLst/>
              <a:gdLst/>
              <a:ahLst/>
              <a:cxnLst/>
              <a:rect l="0" t="0" r="0" b="0"/>
              <a:pathLst>
                <a:path w="554946" h="659869">
                  <a:moveTo>
                    <a:pt x="424395" y="39960"/>
                  </a:moveTo>
                  <a:lnTo>
                    <a:pt x="398009" y="24319"/>
                  </a:lnTo>
                  <a:lnTo>
                    <a:pt x="345830" y="8751"/>
                  </a:lnTo>
                  <a:lnTo>
                    <a:pt x="285134" y="0"/>
                  </a:lnTo>
                  <a:lnTo>
                    <a:pt x="232980" y="6677"/>
                  </a:lnTo>
                  <a:lnTo>
                    <a:pt x="182066" y="17100"/>
                  </a:lnTo>
                  <a:lnTo>
                    <a:pt x="120432" y="42076"/>
                  </a:lnTo>
                  <a:lnTo>
                    <a:pt x="69725" y="72286"/>
                  </a:lnTo>
                  <a:lnTo>
                    <a:pt x="31766" y="109078"/>
                  </a:lnTo>
                  <a:lnTo>
                    <a:pt x="6460" y="157641"/>
                  </a:lnTo>
                  <a:lnTo>
                    <a:pt x="0" y="183510"/>
                  </a:lnTo>
                  <a:lnTo>
                    <a:pt x="1028" y="206705"/>
                  </a:lnTo>
                  <a:lnTo>
                    <a:pt x="11624" y="225593"/>
                  </a:lnTo>
                  <a:lnTo>
                    <a:pt x="29202" y="240617"/>
                  </a:lnTo>
                  <a:lnTo>
                    <a:pt x="81734" y="259793"/>
                  </a:lnTo>
                  <a:lnTo>
                    <a:pt x="134133" y="268092"/>
                  </a:lnTo>
                  <a:lnTo>
                    <a:pt x="194112" y="273671"/>
                  </a:lnTo>
                  <a:lnTo>
                    <a:pt x="256338" y="279613"/>
                  </a:lnTo>
                  <a:lnTo>
                    <a:pt x="309870" y="284493"/>
                  </a:lnTo>
                  <a:lnTo>
                    <a:pt x="370577" y="296623"/>
                  </a:lnTo>
                  <a:lnTo>
                    <a:pt x="425049" y="322096"/>
                  </a:lnTo>
                  <a:lnTo>
                    <a:pt x="472228" y="349024"/>
                  </a:lnTo>
                  <a:lnTo>
                    <a:pt x="501609" y="372390"/>
                  </a:lnTo>
                  <a:lnTo>
                    <a:pt x="531327" y="416887"/>
                  </a:lnTo>
                  <a:lnTo>
                    <a:pt x="549676" y="466924"/>
                  </a:lnTo>
                  <a:lnTo>
                    <a:pt x="554945" y="496444"/>
                  </a:lnTo>
                  <a:lnTo>
                    <a:pt x="548795" y="550230"/>
                  </a:lnTo>
                  <a:lnTo>
                    <a:pt x="541685" y="579092"/>
                  </a:lnTo>
                  <a:lnTo>
                    <a:pt x="530726" y="599719"/>
                  </a:lnTo>
                  <a:lnTo>
                    <a:pt x="500224" y="624484"/>
                  </a:lnTo>
                  <a:lnTo>
                    <a:pt x="455962" y="646640"/>
                  </a:lnTo>
                  <a:lnTo>
                    <a:pt x="400213" y="656845"/>
                  </a:lnTo>
                  <a:lnTo>
                    <a:pt x="350420" y="659868"/>
                  </a:lnTo>
                  <a:lnTo>
                    <a:pt x="298908" y="653654"/>
                  </a:lnTo>
                  <a:lnTo>
                    <a:pt x="244886" y="648094"/>
                  </a:lnTo>
                  <a:lnTo>
                    <a:pt x="182387" y="632734"/>
                  </a:lnTo>
                  <a:lnTo>
                    <a:pt x="132053" y="615842"/>
                  </a:lnTo>
                  <a:lnTo>
                    <a:pt x="98012" y="5979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06197" y="1568746"/>
              <a:ext cx="84229" cy="115814"/>
            </a:xfrm>
            <a:custGeom>
              <a:avLst/>
              <a:gdLst/>
              <a:ahLst/>
              <a:cxnLst/>
              <a:rect l="0" t="0" r="0" b="0"/>
              <a:pathLst>
                <a:path w="84229" h="115814">
                  <a:moveTo>
                    <a:pt x="0" y="0"/>
                  </a:moveTo>
                  <a:lnTo>
                    <a:pt x="42661" y="60873"/>
                  </a:lnTo>
                  <a:lnTo>
                    <a:pt x="84228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21969" y="1484518"/>
              <a:ext cx="273741" cy="494840"/>
            </a:xfrm>
            <a:custGeom>
              <a:avLst/>
              <a:gdLst/>
              <a:ahLst/>
              <a:cxnLst/>
              <a:rect l="0" t="0" r="0" b="0"/>
              <a:pathLst>
                <a:path w="273741" h="494840">
                  <a:moveTo>
                    <a:pt x="273740" y="0"/>
                  </a:moveTo>
                  <a:lnTo>
                    <a:pt x="245060" y="62258"/>
                  </a:lnTo>
                  <a:lnTo>
                    <a:pt x="223405" y="100122"/>
                  </a:lnTo>
                  <a:lnTo>
                    <a:pt x="195449" y="158417"/>
                  </a:lnTo>
                  <a:lnTo>
                    <a:pt x="171361" y="211360"/>
                  </a:lnTo>
                  <a:lnTo>
                    <a:pt x="144055" y="273628"/>
                  </a:lnTo>
                  <a:lnTo>
                    <a:pt x="117727" y="335279"/>
                  </a:lnTo>
                  <a:lnTo>
                    <a:pt x="87137" y="389339"/>
                  </a:lnTo>
                  <a:lnTo>
                    <a:pt x="71441" y="417956"/>
                  </a:lnTo>
                  <a:lnTo>
                    <a:pt x="15369" y="479151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06624" y="1566413"/>
              <a:ext cx="308235" cy="160261"/>
            </a:xfrm>
            <a:custGeom>
              <a:avLst/>
              <a:gdLst/>
              <a:ahLst/>
              <a:cxnLst/>
              <a:rect l="0" t="0" r="0" b="0"/>
              <a:pathLst>
                <a:path w="308235" h="160261">
                  <a:moveTo>
                    <a:pt x="20671" y="54975"/>
                  </a:moveTo>
                  <a:lnTo>
                    <a:pt x="9493" y="71743"/>
                  </a:lnTo>
                  <a:lnTo>
                    <a:pt x="2541" y="104527"/>
                  </a:lnTo>
                  <a:lnTo>
                    <a:pt x="192" y="155404"/>
                  </a:lnTo>
                  <a:lnTo>
                    <a:pt x="0" y="154683"/>
                  </a:lnTo>
                  <a:lnTo>
                    <a:pt x="2848" y="131312"/>
                  </a:lnTo>
                  <a:lnTo>
                    <a:pt x="18757" y="69144"/>
                  </a:lnTo>
                  <a:lnTo>
                    <a:pt x="42736" y="27228"/>
                  </a:lnTo>
                  <a:lnTo>
                    <a:pt x="49419" y="18930"/>
                  </a:lnTo>
                  <a:lnTo>
                    <a:pt x="57384" y="14567"/>
                  </a:lnTo>
                  <a:lnTo>
                    <a:pt x="75592" y="12840"/>
                  </a:lnTo>
                  <a:lnTo>
                    <a:pt x="92264" y="19091"/>
                  </a:lnTo>
                  <a:lnTo>
                    <a:pt x="122030" y="42168"/>
                  </a:lnTo>
                  <a:lnTo>
                    <a:pt x="137791" y="67948"/>
                  </a:lnTo>
                  <a:lnTo>
                    <a:pt x="149870" y="97813"/>
                  </a:lnTo>
                  <a:lnTo>
                    <a:pt x="153597" y="99912"/>
                  </a:lnTo>
                  <a:lnTo>
                    <a:pt x="157251" y="96631"/>
                  </a:lnTo>
                  <a:lnTo>
                    <a:pt x="181693" y="35149"/>
                  </a:lnTo>
                  <a:lnTo>
                    <a:pt x="187680" y="24210"/>
                  </a:lnTo>
                  <a:lnTo>
                    <a:pt x="203692" y="8936"/>
                  </a:lnTo>
                  <a:lnTo>
                    <a:pt x="212875" y="3226"/>
                  </a:lnTo>
                  <a:lnTo>
                    <a:pt x="232437" y="0"/>
                  </a:lnTo>
                  <a:lnTo>
                    <a:pt x="242567" y="778"/>
                  </a:lnTo>
                  <a:lnTo>
                    <a:pt x="260061" y="11000"/>
                  </a:lnTo>
                  <a:lnTo>
                    <a:pt x="290356" y="46159"/>
                  </a:lnTo>
                  <a:lnTo>
                    <a:pt x="306208" y="76540"/>
                  </a:lnTo>
                  <a:lnTo>
                    <a:pt x="308234" y="100434"/>
                  </a:lnTo>
                  <a:lnTo>
                    <a:pt x="304941" y="1602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16850" y="1524472"/>
              <a:ext cx="568540" cy="230743"/>
            </a:xfrm>
            <a:custGeom>
              <a:avLst/>
              <a:gdLst/>
              <a:ahLst/>
              <a:cxnLst/>
              <a:rect l="0" t="0" r="0" b="0"/>
              <a:pathLst>
                <a:path w="568540" h="230743">
                  <a:moveTo>
                    <a:pt x="0" y="86388"/>
                  </a:moveTo>
                  <a:lnTo>
                    <a:pt x="0" y="145004"/>
                  </a:lnTo>
                  <a:lnTo>
                    <a:pt x="5589" y="185384"/>
                  </a:lnTo>
                  <a:lnTo>
                    <a:pt x="7235" y="188650"/>
                  </a:lnTo>
                  <a:lnTo>
                    <a:pt x="9065" y="176681"/>
                  </a:lnTo>
                  <a:lnTo>
                    <a:pt x="13455" y="119581"/>
                  </a:lnTo>
                  <a:lnTo>
                    <a:pt x="25043" y="86864"/>
                  </a:lnTo>
                  <a:lnTo>
                    <a:pt x="30733" y="76177"/>
                  </a:lnTo>
                  <a:lnTo>
                    <a:pt x="46414" y="61182"/>
                  </a:lnTo>
                  <a:lnTo>
                    <a:pt x="55509" y="55546"/>
                  </a:lnTo>
                  <a:lnTo>
                    <a:pt x="65082" y="54128"/>
                  </a:lnTo>
                  <a:lnTo>
                    <a:pt x="85077" y="58792"/>
                  </a:lnTo>
                  <a:lnTo>
                    <a:pt x="102542" y="71783"/>
                  </a:lnTo>
                  <a:lnTo>
                    <a:pt x="116934" y="89256"/>
                  </a:lnTo>
                  <a:lnTo>
                    <a:pt x="145192" y="139408"/>
                  </a:lnTo>
                  <a:lnTo>
                    <a:pt x="149437" y="141622"/>
                  </a:lnTo>
                  <a:lnTo>
                    <a:pt x="152267" y="138418"/>
                  </a:lnTo>
                  <a:lnTo>
                    <a:pt x="168883" y="77076"/>
                  </a:lnTo>
                  <a:lnTo>
                    <a:pt x="172250" y="66142"/>
                  </a:lnTo>
                  <a:lnTo>
                    <a:pt x="178004" y="57683"/>
                  </a:lnTo>
                  <a:lnTo>
                    <a:pt x="193756" y="45164"/>
                  </a:lnTo>
                  <a:lnTo>
                    <a:pt x="227945" y="37129"/>
                  </a:lnTo>
                  <a:lnTo>
                    <a:pt x="251047" y="41488"/>
                  </a:lnTo>
                  <a:lnTo>
                    <a:pt x="280664" y="57096"/>
                  </a:lnTo>
                  <a:lnTo>
                    <a:pt x="311633" y="83331"/>
                  </a:lnTo>
                  <a:lnTo>
                    <a:pt x="327602" y="115248"/>
                  </a:lnTo>
                  <a:lnTo>
                    <a:pt x="347138" y="170257"/>
                  </a:lnTo>
                  <a:lnTo>
                    <a:pt x="351985" y="184494"/>
                  </a:lnTo>
                  <a:lnTo>
                    <a:pt x="350240" y="179124"/>
                  </a:lnTo>
                  <a:lnTo>
                    <a:pt x="353859" y="156369"/>
                  </a:lnTo>
                  <a:lnTo>
                    <a:pt x="373518" y="127400"/>
                  </a:lnTo>
                  <a:lnTo>
                    <a:pt x="407159" y="102179"/>
                  </a:lnTo>
                  <a:lnTo>
                    <a:pt x="446763" y="85477"/>
                  </a:lnTo>
                  <a:lnTo>
                    <a:pt x="500897" y="76589"/>
                  </a:lnTo>
                  <a:lnTo>
                    <a:pt x="534458" y="66847"/>
                  </a:lnTo>
                  <a:lnTo>
                    <a:pt x="551832" y="55866"/>
                  </a:lnTo>
                  <a:lnTo>
                    <a:pt x="556231" y="47323"/>
                  </a:lnTo>
                  <a:lnTo>
                    <a:pt x="557999" y="25352"/>
                  </a:lnTo>
                  <a:lnTo>
                    <a:pt x="553323" y="16451"/>
                  </a:lnTo>
                  <a:lnTo>
                    <a:pt x="535650" y="3442"/>
                  </a:lnTo>
                  <a:lnTo>
                    <a:pt x="515317" y="0"/>
                  </a:lnTo>
                  <a:lnTo>
                    <a:pt x="493412" y="3540"/>
                  </a:lnTo>
                  <a:lnTo>
                    <a:pt x="468078" y="12911"/>
                  </a:lnTo>
                  <a:lnTo>
                    <a:pt x="447460" y="27995"/>
                  </a:lnTo>
                  <a:lnTo>
                    <a:pt x="431668" y="46397"/>
                  </a:lnTo>
                  <a:lnTo>
                    <a:pt x="408026" y="97196"/>
                  </a:lnTo>
                  <a:lnTo>
                    <a:pt x="406733" y="121217"/>
                  </a:lnTo>
                  <a:lnTo>
                    <a:pt x="415434" y="174766"/>
                  </a:lnTo>
                  <a:lnTo>
                    <a:pt x="430627" y="205251"/>
                  </a:lnTo>
                  <a:lnTo>
                    <a:pt x="446413" y="218374"/>
                  </a:lnTo>
                  <a:lnTo>
                    <a:pt x="455536" y="223512"/>
                  </a:lnTo>
                  <a:lnTo>
                    <a:pt x="496322" y="230742"/>
                  </a:lnTo>
                  <a:lnTo>
                    <a:pt x="519285" y="226194"/>
                  </a:lnTo>
                  <a:lnTo>
                    <a:pt x="568539" y="2022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811735" y="1295005"/>
              <a:ext cx="10525" cy="484312"/>
            </a:xfrm>
            <a:custGeom>
              <a:avLst/>
              <a:gdLst/>
              <a:ahLst/>
              <a:cxnLst/>
              <a:rect l="0" t="0" r="0" b="0"/>
              <a:pathLst>
                <a:path w="10525" h="484312">
                  <a:moveTo>
                    <a:pt x="10524" y="0"/>
                  </a:moveTo>
                  <a:lnTo>
                    <a:pt x="1459" y="58617"/>
                  </a:lnTo>
                  <a:lnTo>
                    <a:pt x="284" y="116300"/>
                  </a:lnTo>
                  <a:lnTo>
                    <a:pt x="81" y="176269"/>
                  </a:lnTo>
                  <a:lnTo>
                    <a:pt x="21" y="225233"/>
                  </a:lnTo>
                  <a:lnTo>
                    <a:pt x="0" y="283699"/>
                  </a:lnTo>
                  <a:lnTo>
                    <a:pt x="3117" y="335573"/>
                  </a:lnTo>
                  <a:lnTo>
                    <a:pt x="8329" y="396566"/>
                  </a:lnTo>
                  <a:lnTo>
                    <a:pt x="9873" y="445444"/>
                  </a:lnTo>
                  <a:lnTo>
                    <a:pt x="10524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11689" y="1452932"/>
              <a:ext cx="368498" cy="21058"/>
            </a:xfrm>
            <a:custGeom>
              <a:avLst/>
              <a:gdLst/>
              <a:ahLst/>
              <a:cxnLst/>
              <a:rect l="0" t="0" r="0" b="0"/>
              <a:pathLst>
                <a:path w="368498" h="21058">
                  <a:moveTo>
                    <a:pt x="368497" y="0"/>
                  </a:moveTo>
                  <a:lnTo>
                    <a:pt x="319567" y="11453"/>
                  </a:lnTo>
                  <a:lnTo>
                    <a:pt x="265482" y="18211"/>
                  </a:lnTo>
                  <a:lnTo>
                    <a:pt x="222107" y="19792"/>
                  </a:lnTo>
                  <a:lnTo>
                    <a:pt x="179433" y="20495"/>
                  </a:lnTo>
                  <a:lnTo>
                    <a:pt x="115946" y="20891"/>
                  </a:lnTo>
                  <a:lnTo>
                    <a:pt x="58271" y="2100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011772" y="1550211"/>
              <a:ext cx="221099" cy="241800"/>
            </a:xfrm>
            <a:custGeom>
              <a:avLst/>
              <a:gdLst/>
              <a:ahLst/>
              <a:cxnLst/>
              <a:rect l="0" t="0" r="0" b="0"/>
              <a:pathLst>
                <a:path w="221099" h="241800">
                  <a:moveTo>
                    <a:pt x="0" y="60649"/>
                  </a:moveTo>
                  <a:lnTo>
                    <a:pt x="20243" y="119265"/>
                  </a:lnTo>
                  <a:lnTo>
                    <a:pt x="38920" y="173439"/>
                  </a:lnTo>
                  <a:lnTo>
                    <a:pt x="63926" y="226081"/>
                  </a:lnTo>
                  <a:lnTo>
                    <a:pt x="74035" y="241799"/>
                  </a:lnTo>
                  <a:lnTo>
                    <a:pt x="75093" y="241077"/>
                  </a:lnTo>
                  <a:lnTo>
                    <a:pt x="68385" y="214702"/>
                  </a:lnTo>
                  <a:lnTo>
                    <a:pt x="44071" y="153971"/>
                  </a:lnTo>
                  <a:lnTo>
                    <a:pt x="28462" y="98970"/>
                  </a:lnTo>
                  <a:lnTo>
                    <a:pt x="23251" y="57055"/>
                  </a:lnTo>
                  <a:lnTo>
                    <a:pt x="28272" y="32145"/>
                  </a:lnTo>
                  <a:lnTo>
                    <a:pt x="32886" y="20590"/>
                  </a:lnTo>
                  <a:lnTo>
                    <a:pt x="40641" y="12886"/>
                  </a:lnTo>
                  <a:lnTo>
                    <a:pt x="61737" y="4326"/>
                  </a:lnTo>
                  <a:lnTo>
                    <a:pt x="119473" y="0"/>
                  </a:lnTo>
                  <a:lnTo>
                    <a:pt x="178080" y="12310"/>
                  </a:lnTo>
                  <a:lnTo>
                    <a:pt x="221098" y="290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338155" y="1600331"/>
              <a:ext cx="115815" cy="136872"/>
            </a:xfrm>
            <a:custGeom>
              <a:avLst/>
              <a:gdLst/>
              <a:ahLst/>
              <a:cxnLst/>
              <a:rect l="0" t="0" r="0" b="0"/>
              <a:pathLst>
                <a:path w="115815" h="136872">
                  <a:moveTo>
                    <a:pt x="0" y="0"/>
                  </a:moveTo>
                  <a:lnTo>
                    <a:pt x="42662" y="54115"/>
                  </a:lnTo>
                  <a:lnTo>
                    <a:pt x="84276" y="112823"/>
                  </a:lnTo>
                  <a:lnTo>
                    <a:pt x="97118" y="126183"/>
                  </a:lnTo>
                  <a:lnTo>
                    <a:pt x="115814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169699" y="1558217"/>
              <a:ext cx="484312" cy="652768"/>
            </a:xfrm>
            <a:custGeom>
              <a:avLst/>
              <a:gdLst/>
              <a:ahLst/>
              <a:cxnLst/>
              <a:rect l="0" t="0" r="0" b="0"/>
              <a:pathLst>
                <a:path w="484312" h="652768">
                  <a:moveTo>
                    <a:pt x="484311" y="0"/>
                  </a:moveTo>
                  <a:lnTo>
                    <a:pt x="421894" y="52540"/>
                  </a:lnTo>
                  <a:lnTo>
                    <a:pt x="375973" y="106200"/>
                  </a:lnTo>
                  <a:lnTo>
                    <a:pt x="333218" y="165284"/>
                  </a:lnTo>
                  <a:lnTo>
                    <a:pt x="283783" y="220681"/>
                  </a:lnTo>
                  <a:lnTo>
                    <a:pt x="234683" y="276806"/>
                  </a:lnTo>
                  <a:lnTo>
                    <a:pt x="195765" y="335929"/>
                  </a:lnTo>
                  <a:lnTo>
                    <a:pt x="152425" y="395014"/>
                  </a:lnTo>
                  <a:lnTo>
                    <a:pt x="119133" y="455178"/>
                  </a:lnTo>
                  <a:lnTo>
                    <a:pt x="90297" y="514833"/>
                  </a:lnTo>
                  <a:lnTo>
                    <a:pt x="56027" y="568399"/>
                  </a:lnTo>
                  <a:lnTo>
                    <a:pt x="14027" y="631698"/>
                  </a:lnTo>
                  <a:lnTo>
                    <a:pt x="0" y="6527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779316" y="1884744"/>
              <a:ext cx="4285099" cy="136728"/>
            </a:xfrm>
            <a:custGeom>
              <a:avLst/>
              <a:gdLst/>
              <a:ahLst/>
              <a:cxnLst/>
              <a:rect l="0" t="0" r="0" b="0"/>
              <a:pathLst>
                <a:path w="4285099" h="136728">
                  <a:moveTo>
                    <a:pt x="4285098" y="136727"/>
                  </a:moveTo>
                  <a:lnTo>
                    <a:pt x="4233048" y="136727"/>
                  </a:lnTo>
                  <a:lnTo>
                    <a:pt x="4191775" y="135557"/>
                  </a:lnTo>
                  <a:lnTo>
                    <a:pt x="4134437" y="131138"/>
                  </a:lnTo>
                  <a:lnTo>
                    <a:pt x="4073078" y="128394"/>
                  </a:lnTo>
                  <a:lnTo>
                    <a:pt x="4011883" y="126004"/>
                  </a:lnTo>
                  <a:lnTo>
                    <a:pt x="3953489" y="121043"/>
                  </a:lnTo>
                  <a:lnTo>
                    <a:pt x="3896341" y="118058"/>
                  </a:lnTo>
                  <a:lnTo>
                    <a:pt x="3837407" y="115562"/>
                  </a:lnTo>
                  <a:lnTo>
                    <a:pt x="3805313" y="113258"/>
                  </a:lnTo>
                  <a:lnTo>
                    <a:pt x="3772219" y="110553"/>
                  </a:lnTo>
                  <a:lnTo>
                    <a:pt x="3739628" y="107579"/>
                  </a:lnTo>
                  <a:lnTo>
                    <a:pt x="3707371" y="104427"/>
                  </a:lnTo>
                  <a:lnTo>
                    <a:pt x="3675339" y="101156"/>
                  </a:lnTo>
                  <a:lnTo>
                    <a:pt x="3642286" y="98975"/>
                  </a:lnTo>
                  <a:lnTo>
                    <a:pt x="3608552" y="97521"/>
                  </a:lnTo>
                  <a:lnTo>
                    <a:pt x="3574364" y="96552"/>
                  </a:lnTo>
                  <a:lnTo>
                    <a:pt x="3538705" y="94736"/>
                  </a:lnTo>
                  <a:lnTo>
                    <a:pt x="3502063" y="92355"/>
                  </a:lnTo>
                  <a:lnTo>
                    <a:pt x="3464768" y="89598"/>
                  </a:lnTo>
                  <a:lnTo>
                    <a:pt x="3428206" y="86591"/>
                  </a:lnTo>
                  <a:lnTo>
                    <a:pt x="3392133" y="83415"/>
                  </a:lnTo>
                  <a:lnTo>
                    <a:pt x="3356386" y="80129"/>
                  </a:lnTo>
                  <a:lnTo>
                    <a:pt x="3318516" y="77938"/>
                  </a:lnTo>
                  <a:lnTo>
                    <a:pt x="3279232" y="76477"/>
                  </a:lnTo>
                  <a:lnTo>
                    <a:pt x="3239004" y="75504"/>
                  </a:lnTo>
                  <a:lnTo>
                    <a:pt x="3199318" y="73685"/>
                  </a:lnTo>
                  <a:lnTo>
                    <a:pt x="3159992" y="71302"/>
                  </a:lnTo>
                  <a:lnTo>
                    <a:pt x="3120906" y="68544"/>
                  </a:lnTo>
                  <a:lnTo>
                    <a:pt x="3080812" y="65535"/>
                  </a:lnTo>
                  <a:lnTo>
                    <a:pt x="3040044" y="62360"/>
                  </a:lnTo>
                  <a:lnTo>
                    <a:pt x="2998827" y="59073"/>
                  </a:lnTo>
                  <a:lnTo>
                    <a:pt x="2957311" y="56882"/>
                  </a:lnTo>
                  <a:lnTo>
                    <a:pt x="2915596" y="55421"/>
                  </a:lnTo>
                  <a:lnTo>
                    <a:pt x="2873748" y="54447"/>
                  </a:lnTo>
                  <a:lnTo>
                    <a:pt x="2830641" y="52628"/>
                  </a:lnTo>
                  <a:lnTo>
                    <a:pt x="2786695" y="50245"/>
                  </a:lnTo>
                  <a:lnTo>
                    <a:pt x="2742191" y="47487"/>
                  </a:lnTo>
                  <a:lnTo>
                    <a:pt x="2697313" y="45648"/>
                  </a:lnTo>
                  <a:lnTo>
                    <a:pt x="2652187" y="44422"/>
                  </a:lnTo>
                  <a:lnTo>
                    <a:pt x="2606894" y="43605"/>
                  </a:lnTo>
                  <a:lnTo>
                    <a:pt x="2561492" y="41890"/>
                  </a:lnTo>
                  <a:lnTo>
                    <a:pt x="2516016" y="39578"/>
                  </a:lnTo>
                  <a:lnTo>
                    <a:pt x="2470491" y="36866"/>
                  </a:lnTo>
                  <a:lnTo>
                    <a:pt x="2424933" y="35058"/>
                  </a:lnTo>
                  <a:lnTo>
                    <a:pt x="2379353" y="33853"/>
                  </a:lnTo>
                  <a:lnTo>
                    <a:pt x="2333759" y="33049"/>
                  </a:lnTo>
                  <a:lnTo>
                    <a:pt x="2286985" y="31344"/>
                  </a:lnTo>
                  <a:lnTo>
                    <a:pt x="2239424" y="29037"/>
                  </a:lnTo>
                  <a:lnTo>
                    <a:pt x="2191340" y="26329"/>
                  </a:lnTo>
                  <a:lnTo>
                    <a:pt x="2144075" y="23354"/>
                  </a:lnTo>
                  <a:lnTo>
                    <a:pt x="2097358" y="20201"/>
                  </a:lnTo>
                  <a:lnTo>
                    <a:pt x="2051006" y="16929"/>
                  </a:lnTo>
                  <a:lnTo>
                    <a:pt x="2003726" y="14748"/>
                  </a:lnTo>
                  <a:lnTo>
                    <a:pt x="1955829" y="13294"/>
                  </a:lnTo>
                  <a:lnTo>
                    <a:pt x="1907520" y="12324"/>
                  </a:lnTo>
                  <a:lnTo>
                    <a:pt x="1860106" y="10508"/>
                  </a:lnTo>
                  <a:lnTo>
                    <a:pt x="1813288" y="8127"/>
                  </a:lnTo>
                  <a:lnTo>
                    <a:pt x="1766869" y="5370"/>
                  </a:lnTo>
                  <a:lnTo>
                    <a:pt x="1719545" y="3532"/>
                  </a:lnTo>
                  <a:lnTo>
                    <a:pt x="1671619" y="2307"/>
                  </a:lnTo>
                  <a:lnTo>
                    <a:pt x="1623289" y="1490"/>
                  </a:lnTo>
                  <a:lnTo>
                    <a:pt x="1574693" y="946"/>
                  </a:lnTo>
                  <a:lnTo>
                    <a:pt x="1525917" y="583"/>
                  </a:lnTo>
                  <a:lnTo>
                    <a:pt x="1477022" y="341"/>
                  </a:lnTo>
                  <a:lnTo>
                    <a:pt x="1428048" y="179"/>
                  </a:lnTo>
                  <a:lnTo>
                    <a:pt x="1379021" y="72"/>
                  </a:lnTo>
                  <a:lnTo>
                    <a:pt x="1329959" y="0"/>
                  </a:lnTo>
                  <a:lnTo>
                    <a:pt x="1280873" y="1122"/>
                  </a:lnTo>
                  <a:lnTo>
                    <a:pt x="1231771" y="3040"/>
                  </a:lnTo>
                  <a:lnTo>
                    <a:pt x="1182659" y="5488"/>
                  </a:lnTo>
                  <a:lnTo>
                    <a:pt x="1132370" y="7121"/>
                  </a:lnTo>
                  <a:lnTo>
                    <a:pt x="1081297" y="8209"/>
                  </a:lnTo>
                  <a:lnTo>
                    <a:pt x="1029700" y="8934"/>
                  </a:lnTo>
                  <a:lnTo>
                    <a:pt x="978925" y="10588"/>
                  </a:lnTo>
                  <a:lnTo>
                    <a:pt x="928697" y="12860"/>
                  </a:lnTo>
                  <a:lnTo>
                    <a:pt x="878834" y="15544"/>
                  </a:lnTo>
                  <a:lnTo>
                    <a:pt x="829215" y="18504"/>
                  </a:lnTo>
                  <a:lnTo>
                    <a:pt x="779758" y="21647"/>
                  </a:lnTo>
                  <a:lnTo>
                    <a:pt x="730408" y="24912"/>
                  </a:lnTo>
                  <a:lnTo>
                    <a:pt x="679961" y="28258"/>
                  </a:lnTo>
                  <a:lnTo>
                    <a:pt x="628782" y="31659"/>
                  </a:lnTo>
                  <a:lnTo>
                    <a:pt x="577116" y="35096"/>
                  </a:lnTo>
                  <a:lnTo>
                    <a:pt x="526293" y="39727"/>
                  </a:lnTo>
                  <a:lnTo>
                    <a:pt x="476034" y="45155"/>
                  </a:lnTo>
                  <a:lnTo>
                    <a:pt x="426150" y="51112"/>
                  </a:lnTo>
                  <a:lnTo>
                    <a:pt x="376517" y="56254"/>
                  </a:lnTo>
                  <a:lnTo>
                    <a:pt x="327050" y="60851"/>
                  </a:lnTo>
                  <a:lnTo>
                    <a:pt x="277695" y="65086"/>
                  </a:lnTo>
                  <a:lnTo>
                    <a:pt x="233093" y="70249"/>
                  </a:lnTo>
                  <a:lnTo>
                    <a:pt x="191660" y="76031"/>
                  </a:lnTo>
                  <a:lnTo>
                    <a:pt x="152340" y="82225"/>
                  </a:lnTo>
                  <a:lnTo>
                    <a:pt x="117937" y="87524"/>
                  </a:lnTo>
                  <a:lnTo>
                    <a:pt x="57876" y="96532"/>
                  </a:lnTo>
                  <a:lnTo>
                    <a:pt x="0" y="1051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515896" y="374396"/>
            <a:ext cx="4327214" cy="720568"/>
            <a:chOff x="515896" y="374396"/>
            <a:chExt cx="4327214" cy="720568"/>
          </a:xfrm>
        </p:grpSpPr>
        <p:sp>
          <p:nvSpPr>
            <p:cNvPr id="2" name="Freeform 1"/>
            <p:cNvSpPr/>
            <p:nvPr/>
          </p:nvSpPr>
          <p:spPr>
            <a:xfrm>
              <a:off x="752462" y="463253"/>
              <a:ext cx="5590" cy="421141"/>
            </a:xfrm>
            <a:custGeom>
              <a:avLst/>
              <a:gdLst/>
              <a:ahLst/>
              <a:cxnLst/>
              <a:rect l="0" t="0" r="0" b="0"/>
              <a:pathLst>
                <a:path w="5590" h="421141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903" y="94169"/>
                  </a:lnTo>
                  <a:lnTo>
                    <a:pt x="5386" y="144626"/>
                  </a:lnTo>
                  <a:lnTo>
                    <a:pt x="5499" y="187501"/>
                  </a:lnTo>
                  <a:lnTo>
                    <a:pt x="5549" y="230733"/>
                  </a:lnTo>
                  <a:lnTo>
                    <a:pt x="5577" y="291414"/>
                  </a:lnTo>
                  <a:lnTo>
                    <a:pt x="5586" y="346438"/>
                  </a:lnTo>
                  <a:lnTo>
                    <a:pt x="5588" y="390427"/>
                  </a:lnTo>
                  <a:lnTo>
                    <a:pt x="5589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15896" y="411244"/>
              <a:ext cx="494840" cy="483679"/>
            </a:xfrm>
            <a:custGeom>
              <a:avLst/>
              <a:gdLst/>
              <a:ahLst/>
              <a:cxnLst/>
              <a:rect l="0" t="0" r="0" b="0"/>
              <a:pathLst>
                <a:path w="494840" h="483679">
                  <a:moveTo>
                    <a:pt x="0" y="83595"/>
                  </a:moveTo>
                  <a:lnTo>
                    <a:pt x="17981" y="59548"/>
                  </a:lnTo>
                  <a:lnTo>
                    <a:pt x="44322" y="39295"/>
                  </a:lnTo>
                  <a:lnTo>
                    <a:pt x="105479" y="13829"/>
                  </a:lnTo>
                  <a:lnTo>
                    <a:pt x="150557" y="2570"/>
                  </a:lnTo>
                  <a:lnTo>
                    <a:pt x="204175" y="0"/>
                  </a:lnTo>
                  <a:lnTo>
                    <a:pt x="265892" y="7897"/>
                  </a:lnTo>
                  <a:lnTo>
                    <a:pt x="291309" y="14077"/>
                  </a:lnTo>
                  <a:lnTo>
                    <a:pt x="311185" y="26962"/>
                  </a:lnTo>
                  <a:lnTo>
                    <a:pt x="369012" y="75836"/>
                  </a:lnTo>
                  <a:lnTo>
                    <a:pt x="387443" y="95354"/>
                  </a:lnTo>
                  <a:lnTo>
                    <a:pt x="399534" y="115727"/>
                  </a:lnTo>
                  <a:lnTo>
                    <a:pt x="407329" y="152517"/>
                  </a:lnTo>
                  <a:lnTo>
                    <a:pt x="401557" y="198465"/>
                  </a:lnTo>
                  <a:lnTo>
                    <a:pt x="391291" y="229544"/>
                  </a:lnTo>
                  <a:lnTo>
                    <a:pt x="372781" y="254091"/>
                  </a:lnTo>
                  <a:lnTo>
                    <a:pt x="345590" y="275012"/>
                  </a:lnTo>
                  <a:lnTo>
                    <a:pt x="294554" y="297001"/>
                  </a:lnTo>
                  <a:lnTo>
                    <a:pt x="289956" y="301905"/>
                  </a:lnTo>
                  <a:lnTo>
                    <a:pt x="289230" y="307514"/>
                  </a:lnTo>
                  <a:lnTo>
                    <a:pt x="299387" y="329706"/>
                  </a:lnTo>
                  <a:lnTo>
                    <a:pt x="331667" y="377744"/>
                  </a:lnTo>
                  <a:lnTo>
                    <a:pt x="385311" y="422039"/>
                  </a:lnTo>
                  <a:lnTo>
                    <a:pt x="441638" y="458779"/>
                  </a:lnTo>
                  <a:lnTo>
                    <a:pt x="494839" y="4836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71990" y="680496"/>
              <a:ext cx="154560" cy="188435"/>
            </a:xfrm>
            <a:custGeom>
              <a:avLst/>
              <a:gdLst/>
              <a:ahLst/>
              <a:cxnLst/>
              <a:rect l="0" t="0" r="0" b="0"/>
              <a:pathLst>
                <a:path w="154560" h="188435">
                  <a:moveTo>
                    <a:pt x="7160" y="67027"/>
                  </a:moveTo>
                  <a:lnTo>
                    <a:pt x="65777" y="76092"/>
                  </a:lnTo>
                  <a:lnTo>
                    <a:pt x="100567" y="71533"/>
                  </a:lnTo>
                  <a:lnTo>
                    <a:pt x="127513" y="57183"/>
                  </a:lnTo>
                  <a:lnTo>
                    <a:pt x="131849" y="49936"/>
                  </a:lnTo>
                  <a:lnTo>
                    <a:pt x="133547" y="32525"/>
                  </a:lnTo>
                  <a:lnTo>
                    <a:pt x="130022" y="25308"/>
                  </a:lnTo>
                  <a:lnTo>
                    <a:pt x="116748" y="14170"/>
                  </a:lnTo>
                  <a:lnTo>
                    <a:pt x="89543" y="1323"/>
                  </a:lnTo>
                  <a:lnTo>
                    <a:pt x="69511" y="0"/>
                  </a:lnTo>
                  <a:lnTo>
                    <a:pt x="48909" y="4482"/>
                  </a:lnTo>
                  <a:lnTo>
                    <a:pt x="28055" y="14273"/>
                  </a:lnTo>
                  <a:lnTo>
                    <a:pt x="13327" y="29543"/>
                  </a:lnTo>
                  <a:lnTo>
                    <a:pt x="4052" y="49197"/>
                  </a:lnTo>
                  <a:lnTo>
                    <a:pt x="0" y="86570"/>
                  </a:lnTo>
                  <a:lnTo>
                    <a:pt x="6858" y="126110"/>
                  </a:lnTo>
                  <a:lnTo>
                    <a:pt x="17164" y="149438"/>
                  </a:lnTo>
                  <a:lnTo>
                    <a:pt x="35783" y="168385"/>
                  </a:lnTo>
                  <a:lnTo>
                    <a:pt x="59655" y="182265"/>
                  </a:lnTo>
                  <a:lnTo>
                    <a:pt x="85863" y="188434"/>
                  </a:lnTo>
                  <a:lnTo>
                    <a:pt x="142277" y="184386"/>
                  </a:lnTo>
                  <a:lnTo>
                    <a:pt x="154559" y="182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60084" y="501825"/>
              <a:ext cx="124393" cy="350984"/>
            </a:xfrm>
            <a:custGeom>
              <a:avLst/>
              <a:gdLst/>
              <a:ahLst/>
              <a:cxnLst/>
              <a:rect l="0" t="0" r="0" b="0"/>
              <a:pathLst>
                <a:path w="124393" h="350984">
                  <a:moveTo>
                    <a:pt x="61221" y="350983"/>
                  </a:moveTo>
                  <a:lnTo>
                    <a:pt x="52888" y="313505"/>
                  </a:lnTo>
                  <a:lnTo>
                    <a:pt x="45537" y="262081"/>
                  </a:lnTo>
                  <a:lnTo>
                    <a:pt x="29419" y="201235"/>
                  </a:lnTo>
                  <a:lnTo>
                    <a:pt x="21144" y="146968"/>
                  </a:lnTo>
                  <a:lnTo>
                    <a:pt x="7923" y="88634"/>
                  </a:lnTo>
                  <a:lnTo>
                    <a:pt x="0" y="40238"/>
                  </a:lnTo>
                  <a:lnTo>
                    <a:pt x="2860" y="30346"/>
                  </a:lnTo>
                  <a:lnTo>
                    <a:pt x="8276" y="22581"/>
                  </a:lnTo>
                  <a:lnTo>
                    <a:pt x="23652" y="10834"/>
                  </a:lnTo>
                  <a:lnTo>
                    <a:pt x="42184" y="1714"/>
                  </a:lnTo>
                  <a:lnTo>
                    <a:pt x="62119" y="0"/>
                  </a:lnTo>
                  <a:lnTo>
                    <a:pt x="124392" y="35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16020" y="726466"/>
              <a:ext cx="147400" cy="6067"/>
            </a:xfrm>
            <a:custGeom>
              <a:avLst/>
              <a:gdLst/>
              <a:ahLst/>
              <a:cxnLst/>
              <a:rect l="0" t="0" r="0" b="0"/>
              <a:pathLst>
                <a:path w="147400" h="6067">
                  <a:moveTo>
                    <a:pt x="147399" y="0"/>
                  </a:moveTo>
                  <a:lnTo>
                    <a:pt x="113777" y="6066"/>
                  </a:lnTo>
                  <a:lnTo>
                    <a:pt x="58956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81428" y="505367"/>
              <a:ext cx="8334" cy="357970"/>
            </a:xfrm>
            <a:custGeom>
              <a:avLst/>
              <a:gdLst/>
              <a:ahLst/>
              <a:cxnLst/>
              <a:rect l="0" t="0" r="0" b="0"/>
              <a:pathLst>
                <a:path w="8334" h="357970">
                  <a:moveTo>
                    <a:pt x="8333" y="0"/>
                  </a:moveTo>
                  <a:lnTo>
                    <a:pt x="0" y="60384"/>
                  </a:lnTo>
                  <a:lnTo>
                    <a:pt x="3828" y="121632"/>
                  </a:lnTo>
                  <a:lnTo>
                    <a:pt x="6998" y="173300"/>
                  </a:lnTo>
                  <a:lnTo>
                    <a:pt x="7938" y="227473"/>
                  </a:lnTo>
                  <a:lnTo>
                    <a:pt x="8255" y="289775"/>
                  </a:lnTo>
                  <a:lnTo>
                    <a:pt x="8318" y="337783"/>
                  </a:lnTo>
                  <a:lnTo>
                    <a:pt x="8333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49233" y="662577"/>
              <a:ext cx="130223" cy="174807"/>
            </a:xfrm>
            <a:custGeom>
              <a:avLst/>
              <a:gdLst/>
              <a:ahLst/>
              <a:cxnLst/>
              <a:rect l="0" t="0" r="0" b="0"/>
              <a:pathLst>
                <a:path w="130223" h="174807">
                  <a:moveTo>
                    <a:pt x="3699" y="84946"/>
                  </a:moveTo>
                  <a:lnTo>
                    <a:pt x="52630" y="76613"/>
                  </a:lnTo>
                  <a:lnTo>
                    <a:pt x="106171" y="69262"/>
                  </a:lnTo>
                  <a:lnTo>
                    <a:pt x="115298" y="63961"/>
                  </a:lnTo>
                  <a:lnTo>
                    <a:pt x="128558" y="48713"/>
                  </a:lnTo>
                  <a:lnTo>
                    <a:pt x="130222" y="40904"/>
                  </a:lnTo>
                  <a:lnTo>
                    <a:pt x="128992" y="33357"/>
                  </a:lnTo>
                  <a:lnTo>
                    <a:pt x="125832" y="25987"/>
                  </a:lnTo>
                  <a:lnTo>
                    <a:pt x="104618" y="4436"/>
                  </a:lnTo>
                  <a:lnTo>
                    <a:pt x="94375" y="857"/>
                  </a:lnTo>
                  <a:lnTo>
                    <a:pt x="70516" y="0"/>
                  </a:lnTo>
                  <a:lnTo>
                    <a:pt x="36365" y="11683"/>
                  </a:lnTo>
                  <a:lnTo>
                    <a:pt x="20947" y="26648"/>
                  </a:lnTo>
                  <a:lnTo>
                    <a:pt x="1517" y="64852"/>
                  </a:lnTo>
                  <a:lnTo>
                    <a:pt x="0" y="88493"/>
                  </a:lnTo>
                  <a:lnTo>
                    <a:pt x="8558" y="136209"/>
                  </a:lnTo>
                  <a:lnTo>
                    <a:pt x="23726" y="163176"/>
                  </a:lnTo>
                  <a:lnTo>
                    <a:pt x="32258" y="168685"/>
                  </a:lnTo>
                  <a:lnTo>
                    <a:pt x="54217" y="174806"/>
                  </a:lnTo>
                  <a:lnTo>
                    <a:pt x="108984" y="1691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20894" y="712675"/>
              <a:ext cx="147894" cy="143195"/>
            </a:xfrm>
            <a:custGeom>
              <a:avLst/>
              <a:gdLst/>
              <a:ahLst/>
              <a:cxnLst/>
              <a:rect l="0" t="0" r="0" b="0"/>
              <a:pathLst>
                <a:path w="147894" h="143195">
                  <a:moveTo>
                    <a:pt x="126836" y="34848"/>
                  </a:moveTo>
                  <a:lnTo>
                    <a:pt x="115658" y="18080"/>
                  </a:lnTo>
                  <a:lnTo>
                    <a:pt x="100811" y="6729"/>
                  </a:lnTo>
                  <a:lnTo>
                    <a:pt x="91939" y="2064"/>
                  </a:lnTo>
                  <a:lnTo>
                    <a:pt x="69602" y="0"/>
                  </a:lnTo>
                  <a:lnTo>
                    <a:pt x="46417" y="4152"/>
                  </a:lnTo>
                  <a:lnTo>
                    <a:pt x="20210" y="19644"/>
                  </a:lnTo>
                  <a:lnTo>
                    <a:pt x="4967" y="32380"/>
                  </a:lnTo>
                  <a:lnTo>
                    <a:pt x="1137" y="41391"/>
                  </a:lnTo>
                  <a:lnTo>
                    <a:pt x="0" y="63882"/>
                  </a:lnTo>
                  <a:lnTo>
                    <a:pt x="11526" y="97263"/>
                  </a:lnTo>
                  <a:lnTo>
                    <a:pt x="29759" y="123791"/>
                  </a:lnTo>
                  <a:lnTo>
                    <a:pt x="55569" y="140880"/>
                  </a:lnTo>
                  <a:lnTo>
                    <a:pt x="78394" y="143194"/>
                  </a:lnTo>
                  <a:lnTo>
                    <a:pt x="137979" y="132068"/>
                  </a:lnTo>
                  <a:lnTo>
                    <a:pt x="147893" y="1296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21687" y="463253"/>
              <a:ext cx="20801" cy="379027"/>
            </a:xfrm>
            <a:custGeom>
              <a:avLst/>
              <a:gdLst/>
              <a:ahLst/>
              <a:cxnLst/>
              <a:rect l="0" t="0" r="0" b="0"/>
              <a:pathLst>
                <a:path w="20801" h="379027">
                  <a:moveTo>
                    <a:pt x="20800" y="0"/>
                  </a:moveTo>
                  <a:lnTo>
                    <a:pt x="9621" y="22357"/>
                  </a:lnTo>
                  <a:lnTo>
                    <a:pt x="2670" y="69796"/>
                  </a:lnTo>
                  <a:lnTo>
                    <a:pt x="610" y="117127"/>
                  </a:lnTo>
                  <a:lnTo>
                    <a:pt x="0" y="171965"/>
                  </a:lnTo>
                  <a:lnTo>
                    <a:pt x="5408" y="232667"/>
                  </a:lnTo>
                  <a:lnTo>
                    <a:pt x="8830" y="289517"/>
                  </a:lnTo>
                  <a:lnTo>
                    <a:pt x="11156" y="349214"/>
                  </a:lnTo>
                  <a:lnTo>
                    <a:pt x="2080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84559" y="589595"/>
              <a:ext cx="252685" cy="84229"/>
            </a:xfrm>
            <a:custGeom>
              <a:avLst/>
              <a:gdLst/>
              <a:ahLst/>
              <a:cxnLst/>
              <a:rect l="0" t="0" r="0" b="0"/>
              <a:pathLst>
                <a:path w="252685" h="84229">
                  <a:moveTo>
                    <a:pt x="252684" y="0"/>
                  </a:moveTo>
                  <a:lnTo>
                    <a:pt x="219062" y="2340"/>
                  </a:lnTo>
                  <a:lnTo>
                    <a:pt x="159277" y="23720"/>
                  </a:lnTo>
                  <a:lnTo>
                    <a:pt x="100439" y="39607"/>
                  </a:lnTo>
                  <a:lnTo>
                    <a:pt x="45663" y="6094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79357" y="726466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5589" y="62092"/>
                  </a:lnTo>
                  <a:lnTo>
                    <a:pt x="9878" y="117765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58300" y="63170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64533" y="694880"/>
              <a:ext cx="107333" cy="168899"/>
            </a:xfrm>
            <a:custGeom>
              <a:avLst/>
              <a:gdLst/>
              <a:ahLst/>
              <a:cxnLst/>
              <a:rect l="0" t="0" r="0" b="0"/>
              <a:pathLst>
                <a:path w="107333" h="168899">
                  <a:moveTo>
                    <a:pt x="51694" y="10529"/>
                  </a:moveTo>
                  <a:lnTo>
                    <a:pt x="29338" y="16118"/>
                  </a:lnTo>
                  <a:lnTo>
                    <a:pt x="21582" y="21274"/>
                  </a:lnTo>
                  <a:lnTo>
                    <a:pt x="9846" y="36361"/>
                  </a:lnTo>
                  <a:lnTo>
                    <a:pt x="2250" y="70176"/>
                  </a:lnTo>
                  <a:lnTo>
                    <a:pt x="0" y="109830"/>
                  </a:lnTo>
                  <a:lnTo>
                    <a:pt x="5712" y="131092"/>
                  </a:lnTo>
                  <a:lnTo>
                    <a:pt x="28444" y="163805"/>
                  </a:lnTo>
                  <a:lnTo>
                    <a:pt x="37364" y="167695"/>
                  </a:lnTo>
                  <a:lnTo>
                    <a:pt x="59753" y="168898"/>
                  </a:lnTo>
                  <a:lnTo>
                    <a:pt x="79063" y="162413"/>
                  </a:lnTo>
                  <a:lnTo>
                    <a:pt x="87487" y="157409"/>
                  </a:lnTo>
                  <a:lnTo>
                    <a:pt x="99968" y="142489"/>
                  </a:lnTo>
                  <a:lnTo>
                    <a:pt x="104934" y="133598"/>
                  </a:lnTo>
                  <a:lnTo>
                    <a:pt x="107332" y="111239"/>
                  </a:lnTo>
                  <a:lnTo>
                    <a:pt x="99339" y="64347"/>
                  </a:lnTo>
                  <a:lnTo>
                    <a:pt x="84269" y="31934"/>
                  </a:lnTo>
                  <a:lnTo>
                    <a:pt x="71631" y="16923"/>
                  </a:lnTo>
                  <a:lnTo>
                    <a:pt x="516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253098" y="693205"/>
              <a:ext cx="168457" cy="201718"/>
            </a:xfrm>
            <a:custGeom>
              <a:avLst/>
              <a:gdLst/>
              <a:ahLst/>
              <a:cxnLst/>
              <a:rect l="0" t="0" r="0" b="0"/>
              <a:pathLst>
                <a:path w="168457" h="201718">
                  <a:moveTo>
                    <a:pt x="0" y="96432"/>
                  </a:moveTo>
                  <a:lnTo>
                    <a:pt x="5589" y="155049"/>
                  </a:lnTo>
                  <a:lnTo>
                    <a:pt x="7236" y="158906"/>
                  </a:lnTo>
                  <a:lnTo>
                    <a:pt x="8333" y="156799"/>
                  </a:lnTo>
                  <a:lnTo>
                    <a:pt x="8383" y="140809"/>
                  </a:lnTo>
                  <a:lnTo>
                    <a:pt x="5122" y="89123"/>
                  </a:lnTo>
                  <a:lnTo>
                    <a:pt x="15050" y="44425"/>
                  </a:lnTo>
                  <a:lnTo>
                    <a:pt x="30456" y="17982"/>
                  </a:lnTo>
                  <a:lnTo>
                    <a:pt x="46291" y="5803"/>
                  </a:lnTo>
                  <a:lnTo>
                    <a:pt x="55427" y="918"/>
                  </a:lnTo>
                  <a:lnTo>
                    <a:pt x="65027" y="0"/>
                  </a:lnTo>
                  <a:lnTo>
                    <a:pt x="85053" y="5220"/>
                  </a:lnTo>
                  <a:lnTo>
                    <a:pt x="102532" y="18459"/>
                  </a:lnTo>
                  <a:lnTo>
                    <a:pt x="132817" y="61143"/>
                  </a:lnTo>
                  <a:lnTo>
                    <a:pt x="152924" y="113464"/>
                  </a:lnTo>
                  <a:lnTo>
                    <a:pt x="165041" y="161927"/>
                  </a:lnTo>
                  <a:lnTo>
                    <a:pt x="168456" y="2017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05656" y="374396"/>
              <a:ext cx="337095" cy="483634"/>
            </a:xfrm>
            <a:custGeom>
              <a:avLst/>
              <a:gdLst/>
              <a:ahLst/>
              <a:cxnLst/>
              <a:rect l="0" t="0" r="0" b="0"/>
              <a:pathLst>
                <a:path w="337095" h="483634">
                  <a:moveTo>
                    <a:pt x="300250" y="46743"/>
                  </a:moveTo>
                  <a:lnTo>
                    <a:pt x="282270" y="31102"/>
                  </a:lnTo>
                  <a:lnTo>
                    <a:pt x="230509" y="11899"/>
                  </a:lnTo>
                  <a:lnTo>
                    <a:pt x="176813" y="0"/>
                  </a:lnTo>
                  <a:lnTo>
                    <a:pt x="121146" y="6488"/>
                  </a:lnTo>
                  <a:lnTo>
                    <a:pt x="82236" y="18828"/>
                  </a:lnTo>
                  <a:lnTo>
                    <a:pt x="60635" y="31997"/>
                  </a:lnTo>
                  <a:lnTo>
                    <a:pt x="14698" y="79160"/>
                  </a:lnTo>
                  <a:lnTo>
                    <a:pt x="3712" y="105994"/>
                  </a:lnTo>
                  <a:lnTo>
                    <a:pt x="0" y="135078"/>
                  </a:lnTo>
                  <a:lnTo>
                    <a:pt x="2249" y="159703"/>
                  </a:lnTo>
                  <a:lnTo>
                    <a:pt x="10268" y="179226"/>
                  </a:lnTo>
                  <a:lnTo>
                    <a:pt x="15682" y="187708"/>
                  </a:lnTo>
                  <a:lnTo>
                    <a:pt x="31056" y="200251"/>
                  </a:lnTo>
                  <a:lnTo>
                    <a:pt x="75110" y="217836"/>
                  </a:lnTo>
                  <a:lnTo>
                    <a:pt x="128873" y="225339"/>
                  </a:lnTo>
                  <a:lnTo>
                    <a:pt x="184553" y="239992"/>
                  </a:lnTo>
                  <a:lnTo>
                    <a:pt x="240612" y="265070"/>
                  </a:lnTo>
                  <a:lnTo>
                    <a:pt x="287170" y="300960"/>
                  </a:lnTo>
                  <a:lnTo>
                    <a:pt x="327528" y="346682"/>
                  </a:lnTo>
                  <a:lnTo>
                    <a:pt x="335770" y="371122"/>
                  </a:lnTo>
                  <a:lnTo>
                    <a:pt x="337094" y="397972"/>
                  </a:lnTo>
                  <a:lnTo>
                    <a:pt x="329883" y="417704"/>
                  </a:lnTo>
                  <a:lnTo>
                    <a:pt x="312670" y="441967"/>
                  </a:lnTo>
                  <a:lnTo>
                    <a:pt x="281573" y="463974"/>
                  </a:lnTo>
                  <a:lnTo>
                    <a:pt x="229144" y="476730"/>
                  </a:lnTo>
                  <a:lnTo>
                    <a:pt x="187675" y="483633"/>
                  </a:lnTo>
                  <a:lnTo>
                    <a:pt x="134860" y="476670"/>
                  </a:lnTo>
                  <a:lnTo>
                    <a:pt x="112100" y="468279"/>
                  </a:lnTo>
                  <a:lnTo>
                    <a:pt x="68623" y="4362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90134" y="747523"/>
              <a:ext cx="42115" cy="73700"/>
            </a:xfrm>
            <a:custGeom>
              <a:avLst/>
              <a:gdLst/>
              <a:ahLst/>
              <a:cxnLst/>
              <a:rect l="0" t="0" r="0" b="0"/>
              <a:pathLst>
                <a:path w="42115" h="73700">
                  <a:moveTo>
                    <a:pt x="0" y="0"/>
                  </a:moveTo>
                  <a:lnTo>
                    <a:pt x="20244" y="43962"/>
                  </a:lnTo>
                  <a:lnTo>
                    <a:pt x="42114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37492" y="694880"/>
              <a:ext cx="210571" cy="379027"/>
            </a:xfrm>
            <a:custGeom>
              <a:avLst/>
              <a:gdLst/>
              <a:ahLst/>
              <a:cxnLst/>
              <a:rect l="0" t="0" r="0" b="0"/>
              <a:pathLst>
                <a:path w="210571" h="379027">
                  <a:moveTo>
                    <a:pt x="210570" y="0"/>
                  </a:moveTo>
                  <a:lnTo>
                    <a:pt x="184206" y="63451"/>
                  </a:lnTo>
                  <a:lnTo>
                    <a:pt x="160692" y="121545"/>
                  </a:lnTo>
                  <a:lnTo>
                    <a:pt x="145099" y="153387"/>
                  </a:lnTo>
                  <a:lnTo>
                    <a:pt x="101963" y="214216"/>
                  </a:lnTo>
                  <a:lnTo>
                    <a:pt x="53375" y="274005"/>
                  </a:lnTo>
                  <a:lnTo>
                    <a:pt x="20185" y="335329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69119" y="779144"/>
              <a:ext cx="221099" cy="105250"/>
            </a:xfrm>
            <a:custGeom>
              <a:avLst/>
              <a:gdLst/>
              <a:ahLst/>
              <a:cxnLst/>
              <a:rect l="0" t="0" r="0" b="0"/>
              <a:pathLst>
                <a:path w="221099" h="105250">
                  <a:moveTo>
                    <a:pt x="0" y="31550"/>
                  </a:moveTo>
                  <a:lnTo>
                    <a:pt x="0" y="85694"/>
                  </a:lnTo>
                  <a:lnTo>
                    <a:pt x="0" y="102407"/>
                  </a:lnTo>
                  <a:lnTo>
                    <a:pt x="3119" y="71716"/>
                  </a:lnTo>
                  <a:lnTo>
                    <a:pt x="19128" y="21935"/>
                  </a:lnTo>
                  <a:lnTo>
                    <a:pt x="30338" y="5440"/>
                  </a:lnTo>
                  <a:lnTo>
                    <a:pt x="37773" y="2445"/>
                  </a:lnTo>
                  <a:lnTo>
                    <a:pt x="46239" y="2788"/>
                  </a:lnTo>
                  <a:lnTo>
                    <a:pt x="55392" y="5356"/>
                  </a:lnTo>
                  <a:lnTo>
                    <a:pt x="71802" y="20688"/>
                  </a:lnTo>
                  <a:lnTo>
                    <a:pt x="101400" y="68659"/>
                  </a:lnTo>
                  <a:lnTo>
                    <a:pt x="106204" y="72667"/>
                  </a:lnTo>
                  <a:lnTo>
                    <a:pt x="109408" y="70659"/>
                  </a:lnTo>
                  <a:lnTo>
                    <a:pt x="112966" y="55951"/>
                  </a:lnTo>
                  <a:lnTo>
                    <a:pt x="117309" y="23702"/>
                  </a:lnTo>
                  <a:lnTo>
                    <a:pt x="126617" y="6225"/>
                  </a:lnTo>
                  <a:lnTo>
                    <a:pt x="133544" y="1798"/>
                  </a:lnTo>
                  <a:lnTo>
                    <a:pt x="150600" y="0"/>
                  </a:lnTo>
                  <a:lnTo>
                    <a:pt x="157722" y="3497"/>
                  </a:lnTo>
                  <a:lnTo>
                    <a:pt x="187132" y="43930"/>
                  </a:lnTo>
                  <a:lnTo>
                    <a:pt x="221098" y="1052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11274" y="727395"/>
              <a:ext cx="369116" cy="178888"/>
            </a:xfrm>
            <a:custGeom>
              <a:avLst/>
              <a:gdLst/>
              <a:ahLst/>
              <a:cxnLst/>
              <a:rect l="0" t="0" r="0" b="0"/>
              <a:pathLst>
                <a:path w="369116" h="178888">
                  <a:moveTo>
                    <a:pt x="0" y="62242"/>
                  </a:moveTo>
                  <a:lnTo>
                    <a:pt x="17959" y="123352"/>
                  </a:lnTo>
                  <a:lnTo>
                    <a:pt x="25858" y="148199"/>
                  </a:lnTo>
                  <a:lnTo>
                    <a:pt x="21633" y="87172"/>
                  </a:lnTo>
                  <a:lnTo>
                    <a:pt x="21313" y="58894"/>
                  </a:lnTo>
                  <a:lnTo>
                    <a:pt x="24737" y="48312"/>
                  </a:lnTo>
                  <a:lnTo>
                    <a:pt x="37900" y="33434"/>
                  </a:lnTo>
                  <a:lnTo>
                    <a:pt x="45154" y="31338"/>
                  </a:lnTo>
                  <a:lnTo>
                    <a:pt x="52330" y="32281"/>
                  </a:lnTo>
                  <a:lnTo>
                    <a:pt x="59453" y="35249"/>
                  </a:lnTo>
                  <a:lnTo>
                    <a:pt x="70487" y="47905"/>
                  </a:lnTo>
                  <a:lnTo>
                    <a:pt x="97594" y="104946"/>
                  </a:lnTo>
                  <a:lnTo>
                    <a:pt x="103667" y="115278"/>
                  </a:lnTo>
                  <a:lnTo>
                    <a:pt x="106546" y="117486"/>
                  </a:lnTo>
                  <a:lnTo>
                    <a:pt x="107296" y="114279"/>
                  </a:lnTo>
                  <a:lnTo>
                    <a:pt x="107349" y="99408"/>
                  </a:lnTo>
                  <a:lnTo>
                    <a:pt x="120057" y="51062"/>
                  </a:lnTo>
                  <a:lnTo>
                    <a:pt x="125662" y="45430"/>
                  </a:lnTo>
                  <a:lnTo>
                    <a:pt x="132908" y="42845"/>
                  </a:lnTo>
                  <a:lnTo>
                    <a:pt x="141248" y="42292"/>
                  </a:lnTo>
                  <a:lnTo>
                    <a:pt x="159873" y="51035"/>
                  </a:lnTo>
                  <a:lnTo>
                    <a:pt x="178679" y="67790"/>
                  </a:lnTo>
                  <a:lnTo>
                    <a:pt x="201251" y="103530"/>
                  </a:lnTo>
                  <a:lnTo>
                    <a:pt x="223843" y="165800"/>
                  </a:lnTo>
                  <a:lnTo>
                    <a:pt x="227608" y="169885"/>
                  </a:lnTo>
                  <a:lnTo>
                    <a:pt x="231287" y="169099"/>
                  </a:lnTo>
                  <a:lnTo>
                    <a:pt x="238495" y="158867"/>
                  </a:lnTo>
                  <a:lnTo>
                    <a:pt x="255774" y="126822"/>
                  </a:lnTo>
                  <a:lnTo>
                    <a:pt x="269265" y="113171"/>
                  </a:lnTo>
                  <a:lnTo>
                    <a:pt x="325745" y="86104"/>
                  </a:lnTo>
                  <a:lnTo>
                    <a:pt x="364442" y="54668"/>
                  </a:lnTo>
                  <a:lnTo>
                    <a:pt x="368133" y="46664"/>
                  </a:lnTo>
                  <a:lnTo>
                    <a:pt x="369115" y="28412"/>
                  </a:lnTo>
                  <a:lnTo>
                    <a:pt x="365400" y="19802"/>
                  </a:lnTo>
                  <a:lnTo>
                    <a:pt x="351913" y="3995"/>
                  </a:lnTo>
                  <a:lnTo>
                    <a:pt x="341064" y="14"/>
                  </a:lnTo>
                  <a:lnTo>
                    <a:pt x="300188" y="0"/>
                  </a:lnTo>
                  <a:lnTo>
                    <a:pt x="265980" y="8575"/>
                  </a:lnTo>
                  <a:lnTo>
                    <a:pt x="248455" y="19283"/>
                  </a:lnTo>
                  <a:lnTo>
                    <a:pt x="225435" y="49643"/>
                  </a:lnTo>
                  <a:lnTo>
                    <a:pt x="214975" y="88275"/>
                  </a:lnTo>
                  <a:lnTo>
                    <a:pt x="218767" y="112416"/>
                  </a:lnTo>
                  <a:lnTo>
                    <a:pt x="234056" y="142619"/>
                  </a:lnTo>
                  <a:lnTo>
                    <a:pt x="249084" y="158796"/>
                  </a:lnTo>
                  <a:lnTo>
                    <a:pt x="271361" y="173785"/>
                  </a:lnTo>
                  <a:lnTo>
                    <a:pt x="296860" y="178887"/>
                  </a:lnTo>
                  <a:lnTo>
                    <a:pt x="347441" y="1780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32414" y="547481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12724" y="37478"/>
                  </a:lnTo>
                  <a:lnTo>
                    <a:pt x="10962" y="100080"/>
                  </a:lnTo>
                  <a:lnTo>
                    <a:pt x="10657" y="159505"/>
                  </a:lnTo>
                  <a:lnTo>
                    <a:pt x="10567" y="215977"/>
                  </a:lnTo>
                  <a:lnTo>
                    <a:pt x="10536" y="279055"/>
                  </a:lnTo>
                  <a:lnTo>
                    <a:pt x="9361" y="317690"/>
                  </a:lnTo>
                  <a:lnTo>
                    <a:pt x="7411" y="324097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16601" y="652766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166054" y="16789"/>
                  </a:lnTo>
                  <a:lnTo>
                    <a:pt x="114645" y="20214"/>
                  </a:lnTo>
                  <a:lnTo>
                    <a:pt x="59430" y="2089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48228" y="737239"/>
              <a:ext cx="126343" cy="132290"/>
            </a:xfrm>
            <a:custGeom>
              <a:avLst/>
              <a:gdLst/>
              <a:ahLst/>
              <a:cxnLst/>
              <a:rect l="0" t="0" r="0" b="0"/>
              <a:pathLst>
                <a:path w="126343" h="132290">
                  <a:moveTo>
                    <a:pt x="0" y="52398"/>
                  </a:moveTo>
                  <a:lnTo>
                    <a:pt x="19128" y="112338"/>
                  </a:lnTo>
                  <a:lnTo>
                    <a:pt x="30338" y="130121"/>
                  </a:lnTo>
                  <a:lnTo>
                    <a:pt x="33093" y="132289"/>
                  </a:lnTo>
                  <a:lnTo>
                    <a:pt x="33760" y="130225"/>
                  </a:lnTo>
                  <a:lnTo>
                    <a:pt x="17058" y="72464"/>
                  </a:lnTo>
                  <a:lnTo>
                    <a:pt x="18052" y="35987"/>
                  </a:lnTo>
                  <a:lnTo>
                    <a:pt x="29080" y="15468"/>
                  </a:lnTo>
                  <a:lnTo>
                    <a:pt x="36934" y="6721"/>
                  </a:lnTo>
                  <a:lnTo>
                    <a:pt x="45680" y="2059"/>
                  </a:lnTo>
                  <a:lnTo>
                    <a:pt x="64755" y="0"/>
                  </a:lnTo>
                  <a:lnTo>
                    <a:pt x="126342" y="102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06155" y="810694"/>
              <a:ext cx="42115" cy="42115"/>
            </a:xfrm>
            <a:custGeom>
              <a:avLst/>
              <a:gdLst/>
              <a:ahLst/>
              <a:cxnLst/>
              <a:rect l="0" t="0" r="0" b="0"/>
              <a:pathLst>
                <a:path w="42115" h="42115">
                  <a:moveTo>
                    <a:pt x="0" y="0"/>
                  </a:moveTo>
                  <a:lnTo>
                    <a:pt x="42114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32455" y="768580"/>
              <a:ext cx="221100" cy="326384"/>
            </a:xfrm>
            <a:custGeom>
              <a:avLst/>
              <a:gdLst/>
              <a:ahLst/>
              <a:cxnLst/>
              <a:rect l="0" t="0" r="0" b="0"/>
              <a:pathLst>
                <a:path w="221100" h="326384">
                  <a:moveTo>
                    <a:pt x="221099" y="0"/>
                  </a:moveTo>
                  <a:lnTo>
                    <a:pt x="204288" y="19150"/>
                  </a:lnTo>
                  <a:lnTo>
                    <a:pt x="171601" y="78806"/>
                  </a:lnTo>
                  <a:lnTo>
                    <a:pt x="143818" y="132507"/>
                  </a:lnTo>
                  <a:lnTo>
                    <a:pt x="103197" y="188938"/>
                  </a:lnTo>
                  <a:lnTo>
                    <a:pt x="69035" y="242080"/>
                  </a:lnTo>
                  <a:lnTo>
                    <a:pt x="21572" y="302200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79108" y="949760"/>
              <a:ext cx="3474406" cy="18862"/>
            </a:xfrm>
            <a:custGeom>
              <a:avLst/>
              <a:gdLst/>
              <a:ahLst/>
              <a:cxnLst/>
              <a:rect l="0" t="0" r="0" b="0"/>
              <a:pathLst>
                <a:path w="3474406" h="18862">
                  <a:moveTo>
                    <a:pt x="3474405" y="8333"/>
                  </a:moveTo>
                  <a:lnTo>
                    <a:pt x="3436927" y="0"/>
                  </a:lnTo>
                  <a:lnTo>
                    <a:pt x="3379914" y="3827"/>
                  </a:lnTo>
                  <a:lnTo>
                    <a:pt x="3321902" y="8613"/>
                  </a:lnTo>
                  <a:lnTo>
                    <a:pt x="3258960" y="17281"/>
                  </a:lnTo>
                  <a:lnTo>
                    <a:pt x="3203903" y="18549"/>
                  </a:lnTo>
                  <a:lnTo>
                    <a:pt x="3147968" y="15680"/>
                  </a:lnTo>
                  <a:lnTo>
                    <a:pt x="3091859" y="9784"/>
                  </a:lnTo>
                  <a:lnTo>
                    <a:pt x="3034546" y="8619"/>
                  </a:lnTo>
                  <a:lnTo>
                    <a:pt x="2971232" y="8389"/>
                  </a:lnTo>
                  <a:lnTo>
                    <a:pt x="2913318" y="8344"/>
                  </a:lnTo>
                  <a:lnTo>
                    <a:pt x="2865310" y="8336"/>
                  </a:lnTo>
                  <a:lnTo>
                    <a:pt x="2805091" y="8333"/>
                  </a:lnTo>
                  <a:lnTo>
                    <a:pt x="2748136" y="8333"/>
                  </a:lnTo>
                  <a:lnTo>
                    <a:pt x="2686236" y="8333"/>
                  </a:lnTo>
                  <a:lnTo>
                    <a:pt x="2626089" y="8333"/>
                  </a:lnTo>
                  <a:lnTo>
                    <a:pt x="2569148" y="8333"/>
                  </a:lnTo>
                  <a:lnTo>
                    <a:pt x="2507251" y="8333"/>
                  </a:lnTo>
                  <a:lnTo>
                    <a:pt x="2456045" y="8333"/>
                  </a:lnTo>
                  <a:lnTo>
                    <a:pt x="2393576" y="15568"/>
                  </a:lnTo>
                  <a:lnTo>
                    <a:pt x="2344505" y="17886"/>
                  </a:lnTo>
                  <a:lnTo>
                    <a:pt x="2282290" y="18668"/>
                  </a:lnTo>
                  <a:lnTo>
                    <a:pt x="2231332" y="18804"/>
                  </a:lnTo>
                  <a:lnTo>
                    <a:pt x="2179189" y="18844"/>
                  </a:lnTo>
                  <a:lnTo>
                    <a:pt x="2129814" y="18856"/>
                  </a:lnTo>
                  <a:lnTo>
                    <a:pt x="2082429" y="18860"/>
                  </a:lnTo>
                  <a:lnTo>
                    <a:pt x="2031345" y="18861"/>
                  </a:lnTo>
                  <a:lnTo>
                    <a:pt x="1979164" y="18861"/>
                  </a:lnTo>
                  <a:lnTo>
                    <a:pt x="1923538" y="18861"/>
                  </a:lnTo>
                  <a:lnTo>
                    <a:pt x="1868842" y="15742"/>
                  </a:lnTo>
                  <a:lnTo>
                    <a:pt x="1819881" y="10528"/>
                  </a:lnTo>
                  <a:lnTo>
                    <a:pt x="1768329" y="8983"/>
                  </a:lnTo>
                  <a:lnTo>
                    <a:pt x="1716010" y="8526"/>
                  </a:lnTo>
                  <a:lnTo>
                    <a:pt x="1663463" y="8390"/>
                  </a:lnTo>
                  <a:lnTo>
                    <a:pt x="1607729" y="8350"/>
                  </a:lnTo>
                  <a:lnTo>
                    <a:pt x="1553001" y="8338"/>
                  </a:lnTo>
                  <a:lnTo>
                    <a:pt x="1504030" y="8334"/>
                  </a:lnTo>
                  <a:lnTo>
                    <a:pt x="1452475" y="8333"/>
                  </a:lnTo>
                  <a:lnTo>
                    <a:pt x="1400155" y="8333"/>
                  </a:lnTo>
                  <a:lnTo>
                    <a:pt x="1347608" y="8333"/>
                  </a:lnTo>
                  <a:lnTo>
                    <a:pt x="1298113" y="8333"/>
                  </a:lnTo>
                  <a:lnTo>
                    <a:pt x="1239468" y="8333"/>
                  </a:lnTo>
                  <a:lnTo>
                    <a:pt x="1191332" y="8333"/>
                  </a:lnTo>
                  <a:lnTo>
                    <a:pt x="1128731" y="8333"/>
                  </a:lnTo>
                  <a:lnTo>
                    <a:pt x="1073774" y="8333"/>
                  </a:lnTo>
                  <a:lnTo>
                    <a:pt x="1012096" y="8333"/>
                  </a:lnTo>
                  <a:lnTo>
                    <a:pt x="949264" y="8333"/>
                  </a:lnTo>
                  <a:lnTo>
                    <a:pt x="897896" y="8333"/>
                  </a:lnTo>
                  <a:lnTo>
                    <a:pt x="845631" y="8333"/>
                  </a:lnTo>
                  <a:lnTo>
                    <a:pt x="793100" y="8333"/>
                  </a:lnTo>
                  <a:lnTo>
                    <a:pt x="731353" y="8333"/>
                  </a:lnTo>
                  <a:lnTo>
                    <a:pt x="670977" y="8333"/>
                  </a:lnTo>
                  <a:lnTo>
                    <a:pt x="620338" y="8333"/>
                  </a:lnTo>
                  <a:lnTo>
                    <a:pt x="568289" y="8333"/>
                  </a:lnTo>
                  <a:lnTo>
                    <a:pt x="515823" y="8333"/>
                  </a:lnTo>
                  <a:lnTo>
                    <a:pt x="466352" y="8333"/>
                  </a:lnTo>
                  <a:lnTo>
                    <a:pt x="407714" y="8333"/>
                  </a:lnTo>
                  <a:lnTo>
                    <a:pt x="349901" y="9503"/>
                  </a:lnTo>
                  <a:lnTo>
                    <a:pt x="286489" y="16666"/>
                  </a:lnTo>
                  <a:lnTo>
                    <a:pt x="228556" y="18428"/>
                  </a:lnTo>
                  <a:lnTo>
                    <a:pt x="180544" y="18733"/>
                  </a:lnTo>
                  <a:lnTo>
                    <a:pt x="120325" y="18836"/>
                  </a:lnTo>
                  <a:lnTo>
                    <a:pt x="63369" y="18856"/>
                  </a:lnTo>
                  <a:lnTo>
                    <a:pt x="0" y="188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58880" y="726466"/>
              <a:ext cx="84230" cy="6067"/>
            </a:xfrm>
            <a:custGeom>
              <a:avLst/>
              <a:gdLst/>
              <a:ahLst/>
              <a:cxnLst/>
              <a:rect l="0" t="0" r="0" b="0"/>
              <a:pathLst>
                <a:path w="84230" h="6067">
                  <a:moveTo>
                    <a:pt x="84229" y="0"/>
                  </a:moveTo>
                  <a:lnTo>
                    <a:pt x="44541" y="60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243191" y="432300"/>
            <a:ext cx="4000831" cy="652136"/>
            <a:chOff x="5243191" y="432300"/>
            <a:chExt cx="4000831" cy="652136"/>
          </a:xfrm>
        </p:grpSpPr>
        <p:sp>
          <p:nvSpPr>
            <p:cNvPr id="29" name="Freeform 28"/>
            <p:cNvSpPr/>
            <p:nvPr/>
          </p:nvSpPr>
          <p:spPr>
            <a:xfrm>
              <a:off x="5516933" y="526424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19" y="156331"/>
                  </a:lnTo>
                  <a:lnTo>
                    <a:pt x="8333" y="210097"/>
                  </a:lnTo>
                  <a:lnTo>
                    <a:pt x="9878" y="259953"/>
                  </a:lnTo>
                  <a:lnTo>
                    <a:pt x="10400" y="318721"/>
                  </a:lnTo>
                  <a:lnTo>
                    <a:pt x="10528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243191" y="484310"/>
              <a:ext cx="452727" cy="42115"/>
            </a:xfrm>
            <a:custGeom>
              <a:avLst/>
              <a:gdLst/>
              <a:ahLst/>
              <a:cxnLst/>
              <a:rect l="0" t="0" r="0" b="0"/>
              <a:pathLst>
                <a:path w="452727" h="42115">
                  <a:moveTo>
                    <a:pt x="452726" y="0"/>
                  </a:moveTo>
                  <a:lnTo>
                    <a:pt x="397585" y="14655"/>
                  </a:lnTo>
                  <a:lnTo>
                    <a:pt x="343581" y="24750"/>
                  </a:lnTo>
                  <a:lnTo>
                    <a:pt x="283126" y="29560"/>
                  </a:lnTo>
                  <a:lnTo>
                    <a:pt x="231938" y="30986"/>
                  </a:lnTo>
                  <a:lnTo>
                    <a:pt x="175958" y="31408"/>
                  </a:lnTo>
                  <a:lnTo>
                    <a:pt x="126095" y="37122"/>
                  </a:lnTo>
                  <a:lnTo>
                    <a:pt x="70507" y="40635"/>
                  </a:lnTo>
                  <a:lnTo>
                    <a:pt x="39526" y="4145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95917" y="463253"/>
              <a:ext cx="326384" cy="422411"/>
            </a:xfrm>
            <a:custGeom>
              <a:avLst/>
              <a:gdLst/>
              <a:ahLst/>
              <a:cxnLst/>
              <a:rect l="0" t="0" r="0" b="0"/>
              <a:pathLst>
                <a:path w="326384" h="422411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7236" y="168492"/>
                  </a:lnTo>
                  <a:lnTo>
                    <a:pt x="9553" y="216170"/>
                  </a:lnTo>
                  <a:lnTo>
                    <a:pt x="11409" y="266172"/>
                  </a:lnTo>
                  <a:lnTo>
                    <a:pt x="15685" y="328701"/>
                  </a:lnTo>
                  <a:lnTo>
                    <a:pt x="13990" y="353150"/>
                  </a:lnTo>
                  <a:lnTo>
                    <a:pt x="15176" y="354757"/>
                  </a:lnTo>
                  <a:lnTo>
                    <a:pt x="17136" y="352318"/>
                  </a:lnTo>
                  <a:lnTo>
                    <a:pt x="23660" y="297058"/>
                  </a:lnTo>
                  <a:lnTo>
                    <a:pt x="35476" y="263882"/>
                  </a:lnTo>
                  <a:lnTo>
                    <a:pt x="41199" y="253131"/>
                  </a:lnTo>
                  <a:lnTo>
                    <a:pt x="56915" y="238065"/>
                  </a:lnTo>
                  <a:lnTo>
                    <a:pt x="66019" y="232410"/>
                  </a:lnTo>
                  <a:lnTo>
                    <a:pt x="85494" y="229245"/>
                  </a:lnTo>
                  <a:lnTo>
                    <a:pt x="95600" y="230039"/>
                  </a:lnTo>
                  <a:lnTo>
                    <a:pt x="113069" y="237161"/>
                  </a:lnTo>
                  <a:lnTo>
                    <a:pt x="121003" y="242335"/>
                  </a:lnTo>
                  <a:lnTo>
                    <a:pt x="132938" y="260563"/>
                  </a:lnTo>
                  <a:lnTo>
                    <a:pt x="161135" y="322742"/>
                  </a:lnTo>
                  <a:lnTo>
                    <a:pt x="173176" y="358060"/>
                  </a:lnTo>
                  <a:lnTo>
                    <a:pt x="176093" y="396471"/>
                  </a:lnTo>
                  <a:lnTo>
                    <a:pt x="172408" y="422410"/>
                  </a:lnTo>
                  <a:lnTo>
                    <a:pt x="189066" y="387180"/>
                  </a:lnTo>
                  <a:lnTo>
                    <a:pt x="215854" y="355377"/>
                  </a:lnTo>
                  <a:lnTo>
                    <a:pt x="253727" y="329685"/>
                  </a:lnTo>
                  <a:lnTo>
                    <a:pt x="281459" y="313714"/>
                  </a:lnTo>
                  <a:lnTo>
                    <a:pt x="311790" y="287356"/>
                  </a:lnTo>
                  <a:lnTo>
                    <a:pt x="319897" y="267314"/>
                  </a:lnTo>
                  <a:lnTo>
                    <a:pt x="322059" y="255419"/>
                  </a:lnTo>
                  <a:lnTo>
                    <a:pt x="319991" y="246318"/>
                  </a:lnTo>
                  <a:lnTo>
                    <a:pt x="315102" y="239082"/>
                  </a:lnTo>
                  <a:lnTo>
                    <a:pt x="308334" y="233087"/>
                  </a:lnTo>
                  <a:lnTo>
                    <a:pt x="288335" y="226427"/>
                  </a:lnTo>
                  <a:lnTo>
                    <a:pt x="263849" y="224637"/>
                  </a:lnTo>
                  <a:lnTo>
                    <a:pt x="224927" y="231376"/>
                  </a:lnTo>
                  <a:lnTo>
                    <a:pt x="201743" y="241654"/>
                  </a:lnTo>
                  <a:lnTo>
                    <a:pt x="185979" y="257141"/>
                  </a:lnTo>
                  <a:lnTo>
                    <a:pt x="180138" y="266184"/>
                  </a:lnTo>
                  <a:lnTo>
                    <a:pt x="171917" y="301268"/>
                  </a:lnTo>
                  <a:lnTo>
                    <a:pt x="175071" y="335710"/>
                  </a:lnTo>
                  <a:lnTo>
                    <a:pt x="183484" y="354315"/>
                  </a:lnTo>
                  <a:lnTo>
                    <a:pt x="196192" y="370383"/>
                  </a:lnTo>
                  <a:lnTo>
                    <a:pt x="248624" y="406888"/>
                  </a:lnTo>
                  <a:lnTo>
                    <a:pt x="298892" y="418325"/>
                  </a:lnTo>
                  <a:lnTo>
                    <a:pt x="326383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396654" y="432300"/>
              <a:ext cx="162600" cy="431037"/>
            </a:xfrm>
            <a:custGeom>
              <a:avLst/>
              <a:gdLst/>
              <a:ahLst/>
              <a:cxnLst/>
              <a:rect l="0" t="0" r="0" b="0"/>
              <a:pathLst>
                <a:path w="162600" h="431037">
                  <a:moveTo>
                    <a:pt x="99429" y="431036"/>
                  </a:moveTo>
                  <a:lnTo>
                    <a:pt x="81470" y="368756"/>
                  </a:lnTo>
                  <a:lnTo>
                    <a:pt x="64643" y="311586"/>
                  </a:lnTo>
                  <a:lnTo>
                    <a:pt x="48957" y="261503"/>
                  </a:lnTo>
                  <a:lnTo>
                    <a:pt x="36901" y="209619"/>
                  </a:lnTo>
                  <a:lnTo>
                    <a:pt x="25920" y="160320"/>
                  </a:lnTo>
                  <a:lnTo>
                    <a:pt x="11729" y="107330"/>
                  </a:lnTo>
                  <a:lnTo>
                    <a:pt x="0" y="63068"/>
                  </a:lnTo>
                  <a:lnTo>
                    <a:pt x="1816" y="41717"/>
                  </a:lnTo>
                  <a:lnTo>
                    <a:pt x="9642" y="23649"/>
                  </a:lnTo>
                  <a:lnTo>
                    <a:pt x="15004" y="15555"/>
                  </a:lnTo>
                  <a:lnTo>
                    <a:pt x="23259" y="10159"/>
                  </a:lnTo>
                  <a:lnTo>
                    <a:pt x="57233" y="2565"/>
                  </a:lnTo>
                  <a:lnTo>
                    <a:pt x="110634" y="0"/>
                  </a:lnTo>
                  <a:lnTo>
                    <a:pt x="134824" y="818"/>
                  </a:lnTo>
                  <a:lnTo>
                    <a:pt x="162599" y="9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369741" y="694880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0"/>
                  </a:moveTo>
                  <a:lnTo>
                    <a:pt x="92907" y="23720"/>
                  </a:lnTo>
                  <a:lnTo>
                    <a:pt x="38975" y="3726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632953" y="747523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1453" y="115733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611896" y="6422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85595" y="724731"/>
              <a:ext cx="182550" cy="359705"/>
            </a:xfrm>
            <a:custGeom>
              <a:avLst/>
              <a:gdLst/>
              <a:ahLst/>
              <a:cxnLst/>
              <a:rect l="0" t="0" r="0" b="0"/>
              <a:pathLst>
                <a:path w="182550" h="359705">
                  <a:moveTo>
                    <a:pt x="147400" y="96491"/>
                  </a:moveTo>
                  <a:lnTo>
                    <a:pt x="144280" y="53800"/>
                  </a:lnTo>
                  <a:lnTo>
                    <a:pt x="137824" y="34233"/>
                  </a:lnTo>
                  <a:lnTo>
                    <a:pt x="127156" y="17738"/>
                  </a:lnTo>
                  <a:lnTo>
                    <a:pt x="111497" y="5728"/>
                  </a:lnTo>
                  <a:lnTo>
                    <a:pt x="102407" y="887"/>
                  </a:lnTo>
                  <a:lnTo>
                    <a:pt x="92838" y="0"/>
                  </a:lnTo>
                  <a:lnTo>
                    <a:pt x="72847" y="5253"/>
                  </a:lnTo>
                  <a:lnTo>
                    <a:pt x="47451" y="21365"/>
                  </a:lnTo>
                  <a:lnTo>
                    <a:pt x="35518" y="37365"/>
                  </a:lnTo>
                  <a:lnTo>
                    <a:pt x="30698" y="46546"/>
                  </a:lnTo>
                  <a:lnTo>
                    <a:pt x="28461" y="66104"/>
                  </a:lnTo>
                  <a:lnTo>
                    <a:pt x="32537" y="85326"/>
                  </a:lnTo>
                  <a:lnTo>
                    <a:pt x="42147" y="101667"/>
                  </a:lnTo>
                  <a:lnTo>
                    <a:pt x="51495" y="106961"/>
                  </a:lnTo>
                  <a:lnTo>
                    <a:pt x="77479" y="112843"/>
                  </a:lnTo>
                  <a:lnTo>
                    <a:pt x="113814" y="110565"/>
                  </a:lnTo>
                  <a:lnTo>
                    <a:pt x="132863" y="102356"/>
                  </a:lnTo>
                  <a:lnTo>
                    <a:pt x="141218" y="96892"/>
                  </a:lnTo>
                  <a:lnTo>
                    <a:pt x="145619" y="96758"/>
                  </a:lnTo>
                  <a:lnTo>
                    <a:pt x="147382" y="100179"/>
                  </a:lnTo>
                  <a:lnTo>
                    <a:pt x="155803" y="150053"/>
                  </a:lnTo>
                  <a:lnTo>
                    <a:pt x="168730" y="210753"/>
                  </a:lnTo>
                  <a:lnTo>
                    <a:pt x="182549" y="268150"/>
                  </a:lnTo>
                  <a:lnTo>
                    <a:pt x="181861" y="310480"/>
                  </a:lnTo>
                  <a:lnTo>
                    <a:pt x="176223" y="321039"/>
                  </a:lnTo>
                  <a:lnTo>
                    <a:pt x="157480" y="335890"/>
                  </a:lnTo>
                  <a:lnTo>
                    <a:pt x="115031" y="345239"/>
                  </a:lnTo>
                  <a:lnTo>
                    <a:pt x="57861" y="349567"/>
                  </a:lnTo>
                  <a:lnTo>
                    <a:pt x="0" y="3597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906694" y="747523"/>
              <a:ext cx="133887" cy="148947"/>
            </a:xfrm>
            <a:custGeom>
              <a:avLst/>
              <a:gdLst/>
              <a:ahLst/>
              <a:cxnLst/>
              <a:rect l="0" t="0" r="0" b="0"/>
              <a:pathLst>
                <a:path w="133887" h="148947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20243" y="130448"/>
                  </a:lnTo>
                  <a:lnTo>
                    <a:pt x="35903" y="142985"/>
                  </a:lnTo>
                  <a:lnTo>
                    <a:pt x="44992" y="147965"/>
                  </a:lnTo>
                  <a:lnTo>
                    <a:pt x="55731" y="148946"/>
                  </a:lnTo>
                  <a:lnTo>
                    <a:pt x="80142" y="143797"/>
                  </a:lnTo>
                  <a:lnTo>
                    <a:pt x="100349" y="130590"/>
                  </a:lnTo>
                  <a:lnTo>
                    <a:pt x="115960" y="113022"/>
                  </a:lnTo>
                  <a:lnTo>
                    <a:pt x="126797" y="93516"/>
                  </a:lnTo>
                  <a:lnTo>
                    <a:pt x="133886" y="57214"/>
                  </a:lnTo>
                  <a:lnTo>
                    <a:pt x="132425" y="39856"/>
                  </a:lnTo>
                  <a:lnTo>
                    <a:pt x="126342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096207" y="705409"/>
              <a:ext cx="115815" cy="196230"/>
            </a:xfrm>
            <a:custGeom>
              <a:avLst/>
              <a:gdLst/>
              <a:ahLst/>
              <a:cxnLst/>
              <a:rect l="0" t="0" r="0" b="0"/>
              <a:pathLst>
                <a:path w="115815" h="196230">
                  <a:moveTo>
                    <a:pt x="0" y="105285"/>
                  </a:moveTo>
                  <a:lnTo>
                    <a:pt x="34329" y="166158"/>
                  </a:lnTo>
                  <a:lnTo>
                    <a:pt x="60203" y="196078"/>
                  </a:lnTo>
                  <a:lnTo>
                    <a:pt x="63532" y="196229"/>
                  </a:lnTo>
                  <a:lnTo>
                    <a:pt x="64582" y="191651"/>
                  </a:lnTo>
                  <a:lnTo>
                    <a:pt x="54951" y="146294"/>
                  </a:lnTo>
                  <a:lnTo>
                    <a:pt x="38446" y="89022"/>
                  </a:lnTo>
                  <a:lnTo>
                    <a:pt x="39207" y="48474"/>
                  </a:lnTo>
                  <a:lnTo>
                    <a:pt x="43686" y="38165"/>
                  </a:lnTo>
                  <a:lnTo>
                    <a:pt x="58021" y="23591"/>
                  </a:lnTo>
                  <a:lnTo>
                    <a:pt x="79209" y="16334"/>
                  </a:lnTo>
                  <a:lnTo>
                    <a:pt x="99545" y="1193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66096" y="725873"/>
              <a:ext cx="145967" cy="208200"/>
            </a:xfrm>
            <a:custGeom>
              <a:avLst/>
              <a:gdLst/>
              <a:ahLst/>
              <a:cxnLst/>
              <a:rect l="0" t="0" r="0" b="0"/>
              <a:pathLst>
                <a:path w="145967" h="208200">
                  <a:moveTo>
                    <a:pt x="9096" y="84821"/>
                  </a:moveTo>
                  <a:lnTo>
                    <a:pt x="67712" y="84821"/>
                  </a:lnTo>
                  <a:lnTo>
                    <a:pt x="108092" y="79232"/>
                  </a:lnTo>
                  <a:lnTo>
                    <a:pt x="117207" y="72906"/>
                  </a:lnTo>
                  <a:lnTo>
                    <a:pt x="123284" y="64009"/>
                  </a:lnTo>
                  <a:lnTo>
                    <a:pt x="127335" y="53399"/>
                  </a:lnTo>
                  <a:lnTo>
                    <a:pt x="127696" y="43986"/>
                  </a:lnTo>
                  <a:lnTo>
                    <a:pt x="121858" y="27288"/>
                  </a:lnTo>
                  <a:lnTo>
                    <a:pt x="105417" y="4733"/>
                  </a:lnTo>
                  <a:lnTo>
                    <a:pt x="96707" y="1013"/>
                  </a:lnTo>
                  <a:lnTo>
                    <a:pt x="74550" y="0"/>
                  </a:lnTo>
                  <a:lnTo>
                    <a:pt x="41357" y="11596"/>
                  </a:lnTo>
                  <a:lnTo>
                    <a:pt x="14885" y="35438"/>
                  </a:lnTo>
                  <a:lnTo>
                    <a:pt x="5819" y="57804"/>
                  </a:lnTo>
                  <a:lnTo>
                    <a:pt x="0" y="115879"/>
                  </a:lnTo>
                  <a:lnTo>
                    <a:pt x="5443" y="143078"/>
                  </a:lnTo>
                  <a:lnTo>
                    <a:pt x="21661" y="175002"/>
                  </a:lnTo>
                  <a:lnTo>
                    <a:pt x="35737" y="190412"/>
                  </a:lnTo>
                  <a:lnTo>
                    <a:pt x="53692" y="201160"/>
                  </a:lnTo>
                  <a:lnTo>
                    <a:pt x="89120" y="208199"/>
                  </a:lnTo>
                  <a:lnTo>
                    <a:pt x="145966" y="2006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824230" y="687502"/>
              <a:ext cx="114258" cy="223500"/>
            </a:xfrm>
            <a:custGeom>
              <a:avLst/>
              <a:gdLst/>
              <a:ahLst/>
              <a:cxnLst/>
              <a:rect l="0" t="0" r="0" b="0"/>
              <a:pathLst>
                <a:path w="114258" h="223500">
                  <a:moveTo>
                    <a:pt x="93200" y="70549"/>
                  </a:moveTo>
                  <a:lnTo>
                    <a:pt x="107854" y="26587"/>
                  </a:lnTo>
                  <a:lnTo>
                    <a:pt x="106479" y="19014"/>
                  </a:lnTo>
                  <a:lnTo>
                    <a:pt x="102052" y="12796"/>
                  </a:lnTo>
                  <a:lnTo>
                    <a:pt x="95592" y="7481"/>
                  </a:lnTo>
                  <a:lnTo>
                    <a:pt x="75935" y="1575"/>
                  </a:lnTo>
                  <a:lnTo>
                    <a:pt x="64143" y="0"/>
                  </a:lnTo>
                  <a:lnTo>
                    <a:pt x="44801" y="4489"/>
                  </a:lnTo>
                  <a:lnTo>
                    <a:pt x="36367" y="8962"/>
                  </a:lnTo>
                  <a:lnTo>
                    <a:pt x="23877" y="23290"/>
                  </a:lnTo>
                  <a:lnTo>
                    <a:pt x="6327" y="61084"/>
                  </a:lnTo>
                  <a:lnTo>
                    <a:pt x="0" y="117986"/>
                  </a:lnTo>
                  <a:lnTo>
                    <a:pt x="1870" y="172380"/>
                  </a:lnTo>
                  <a:lnTo>
                    <a:pt x="8155" y="194186"/>
                  </a:lnTo>
                  <a:lnTo>
                    <a:pt x="18747" y="211677"/>
                  </a:lnTo>
                  <a:lnTo>
                    <a:pt x="27187" y="217277"/>
                  </a:lnTo>
                  <a:lnTo>
                    <a:pt x="49043" y="223499"/>
                  </a:lnTo>
                  <a:lnTo>
                    <a:pt x="97220" y="219488"/>
                  </a:lnTo>
                  <a:lnTo>
                    <a:pt x="114257" y="2179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004337" y="747193"/>
              <a:ext cx="176306" cy="169248"/>
            </a:xfrm>
            <a:custGeom>
              <a:avLst/>
              <a:gdLst/>
              <a:ahLst/>
              <a:cxnLst/>
              <a:rect l="0" t="0" r="0" b="0"/>
              <a:pathLst>
                <a:path w="176306" h="169248">
                  <a:moveTo>
                    <a:pt x="49963" y="74029"/>
                  </a:moveTo>
                  <a:lnTo>
                    <a:pt x="74010" y="64454"/>
                  </a:lnTo>
                  <a:lnTo>
                    <a:pt x="88337" y="53786"/>
                  </a:lnTo>
                  <a:lnTo>
                    <a:pt x="91923" y="45326"/>
                  </a:lnTo>
                  <a:lnTo>
                    <a:pt x="92789" y="23448"/>
                  </a:lnTo>
                  <a:lnTo>
                    <a:pt x="89042" y="14572"/>
                  </a:lnTo>
                  <a:lnTo>
                    <a:pt x="75520" y="1590"/>
                  </a:lnTo>
                  <a:lnTo>
                    <a:pt x="68171" y="0"/>
                  </a:lnTo>
                  <a:lnTo>
                    <a:pt x="60932" y="1280"/>
                  </a:lnTo>
                  <a:lnTo>
                    <a:pt x="46650" y="8941"/>
                  </a:lnTo>
                  <a:lnTo>
                    <a:pt x="32503" y="20145"/>
                  </a:lnTo>
                  <a:lnTo>
                    <a:pt x="16974" y="45195"/>
                  </a:lnTo>
                  <a:lnTo>
                    <a:pt x="2416" y="86271"/>
                  </a:lnTo>
                  <a:lnTo>
                    <a:pt x="0" y="123540"/>
                  </a:lnTo>
                  <a:lnTo>
                    <a:pt x="3581" y="146337"/>
                  </a:lnTo>
                  <a:lnTo>
                    <a:pt x="8513" y="154990"/>
                  </a:lnTo>
                  <a:lnTo>
                    <a:pt x="23352" y="167723"/>
                  </a:lnTo>
                  <a:lnTo>
                    <a:pt x="31053" y="169247"/>
                  </a:lnTo>
                  <a:lnTo>
                    <a:pt x="38527" y="167924"/>
                  </a:lnTo>
                  <a:lnTo>
                    <a:pt x="45849" y="164702"/>
                  </a:lnTo>
                  <a:lnTo>
                    <a:pt x="67331" y="143399"/>
                  </a:lnTo>
                  <a:lnTo>
                    <a:pt x="82926" y="109271"/>
                  </a:lnTo>
                  <a:lnTo>
                    <a:pt x="90270" y="65176"/>
                  </a:lnTo>
                  <a:lnTo>
                    <a:pt x="90873" y="66957"/>
                  </a:lnTo>
                  <a:lnTo>
                    <a:pt x="91275" y="72824"/>
                  </a:lnTo>
                  <a:lnTo>
                    <a:pt x="114878" y="117371"/>
                  </a:lnTo>
                  <a:lnTo>
                    <a:pt x="129117" y="135406"/>
                  </a:lnTo>
                  <a:lnTo>
                    <a:pt x="147144" y="147321"/>
                  </a:lnTo>
                  <a:lnTo>
                    <a:pt x="154525" y="149797"/>
                  </a:lnTo>
                  <a:lnTo>
                    <a:pt x="160615" y="150277"/>
                  </a:lnTo>
                  <a:lnTo>
                    <a:pt x="176305" y="1477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191171" y="773581"/>
              <a:ext cx="136872" cy="142638"/>
            </a:xfrm>
            <a:custGeom>
              <a:avLst/>
              <a:gdLst/>
              <a:ahLst/>
              <a:cxnLst/>
              <a:rect l="0" t="0" r="0" b="0"/>
              <a:pathLst>
                <a:path w="136872" h="142638">
                  <a:moveTo>
                    <a:pt x="0" y="16056"/>
                  </a:moveTo>
                  <a:lnTo>
                    <a:pt x="3120" y="58748"/>
                  </a:lnTo>
                  <a:lnTo>
                    <a:pt x="16789" y="112058"/>
                  </a:lnTo>
                  <a:lnTo>
                    <a:pt x="18623" y="142637"/>
                  </a:lnTo>
                  <a:lnTo>
                    <a:pt x="17094" y="142557"/>
                  </a:lnTo>
                  <a:lnTo>
                    <a:pt x="6237" y="117213"/>
                  </a:lnTo>
                  <a:lnTo>
                    <a:pt x="2402" y="63940"/>
                  </a:lnTo>
                  <a:lnTo>
                    <a:pt x="6137" y="39677"/>
                  </a:lnTo>
                  <a:lnTo>
                    <a:pt x="14816" y="20315"/>
                  </a:lnTo>
                  <a:lnTo>
                    <a:pt x="20406" y="11876"/>
                  </a:lnTo>
                  <a:lnTo>
                    <a:pt x="28811" y="6251"/>
                  </a:lnTo>
                  <a:lnTo>
                    <a:pt x="50629" y="0"/>
                  </a:lnTo>
                  <a:lnTo>
                    <a:pt x="72805" y="3461"/>
                  </a:lnTo>
                  <a:lnTo>
                    <a:pt x="83632" y="7659"/>
                  </a:lnTo>
                  <a:lnTo>
                    <a:pt x="98781" y="21683"/>
                  </a:lnTo>
                  <a:lnTo>
                    <a:pt x="121975" y="69439"/>
                  </a:lnTo>
                  <a:lnTo>
                    <a:pt x="136871" y="1318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686010" y="558010"/>
              <a:ext cx="206561" cy="412953"/>
            </a:xfrm>
            <a:custGeom>
              <a:avLst/>
              <a:gdLst/>
              <a:ahLst/>
              <a:cxnLst/>
              <a:rect l="0" t="0" r="0" b="0"/>
              <a:pathLst>
                <a:path w="206561" h="412953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8405" y="167602"/>
                  </a:lnTo>
                  <a:lnTo>
                    <a:pt x="16789" y="215906"/>
                  </a:lnTo>
                  <a:lnTo>
                    <a:pt x="19792" y="267263"/>
                  </a:lnTo>
                  <a:lnTo>
                    <a:pt x="20682" y="318355"/>
                  </a:lnTo>
                  <a:lnTo>
                    <a:pt x="17864" y="375014"/>
                  </a:lnTo>
                  <a:lnTo>
                    <a:pt x="15418" y="386879"/>
                  </a:lnTo>
                  <a:lnTo>
                    <a:pt x="13788" y="388941"/>
                  </a:lnTo>
                  <a:lnTo>
                    <a:pt x="3579" y="335072"/>
                  </a:lnTo>
                  <a:lnTo>
                    <a:pt x="2230" y="297892"/>
                  </a:lnTo>
                  <a:lnTo>
                    <a:pt x="6060" y="275116"/>
                  </a:lnTo>
                  <a:lnTo>
                    <a:pt x="20384" y="248152"/>
                  </a:lnTo>
                  <a:lnTo>
                    <a:pt x="45034" y="225345"/>
                  </a:lnTo>
                  <a:lnTo>
                    <a:pt x="55759" y="221590"/>
                  </a:lnTo>
                  <a:lnTo>
                    <a:pt x="80154" y="220537"/>
                  </a:lnTo>
                  <a:lnTo>
                    <a:pt x="120195" y="232110"/>
                  </a:lnTo>
                  <a:lnTo>
                    <a:pt x="150518" y="250357"/>
                  </a:lnTo>
                  <a:lnTo>
                    <a:pt x="196190" y="300457"/>
                  </a:lnTo>
                  <a:lnTo>
                    <a:pt x="204179" y="321490"/>
                  </a:lnTo>
                  <a:lnTo>
                    <a:pt x="206560" y="346435"/>
                  </a:lnTo>
                  <a:lnTo>
                    <a:pt x="203718" y="373120"/>
                  </a:lnTo>
                  <a:lnTo>
                    <a:pt x="197813" y="383277"/>
                  </a:lnTo>
                  <a:lnTo>
                    <a:pt x="178775" y="397683"/>
                  </a:lnTo>
                  <a:lnTo>
                    <a:pt x="147337" y="412370"/>
                  </a:lnTo>
                  <a:lnTo>
                    <a:pt x="104617" y="412952"/>
                  </a:lnTo>
                  <a:lnTo>
                    <a:pt x="58100" y="402668"/>
                  </a:lnTo>
                  <a:lnTo>
                    <a:pt x="42114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928165" y="744516"/>
              <a:ext cx="315857" cy="210689"/>
            </a:xfrm>
            <a:custGeom>
              <a:avLst/>
              <a:gdLst/>
              <a:ahLst/>
              <a:cxnLst/>
              <a:rect l="0" t="0" r="0" b="0"/>
              <a:pathLst>
                <a:path w="315857" h="210689">
                  <a:moveTo>
                    <a:pt x="0" y="108292"/>
                  </a:moveTo>
                  <a:lnTo>
                    <a:pt x="16768" y="102703"/>
                  </a:lnTo>
                  <a:lnTo>
                    <a:pt x="72326" y="103627"/>
                  </a:lnTo>
                  <a:lnTo>
                    <a:pt x="132228" y="88960"/>
                  </a:lnTo>
                  <a:lnTo>
                    <a:pt x="150795" y="77863"/>
                  </a:lnTo>
                  <a:lnTo>
                    <a:pt x="156682" y="69289"/>
                  </a:lnTo>
                  <a:lnTo>
                    <a:pt x="163224" y="47283"/>
                  </a:lnTo>
                  <a:lnTo>
                    <a:pt x="162628" y="37204"/>
                  </a:lnTo>
                  <a:lnTo>
                    <a:pt x="155727" y="19765"/>
                  </a:lnTo>
                  <a:lnTo>
                    <a:pt x="141742" y="7335"/>
                  </a:lnTo>
                  <a:lnTo>
                    <a:pt x="133099" y="2383"/>
                  </a:lnTo>
                  <a:lnTo>
                    <a:pt x="114138" y="0"/>
                  </a:lnTo>
                  <a:lnTo>
                    <a:pt x="62190" y="8002"/>
                  </a:lnTo>
                  <a:lnTo>
                    <a:pt x="50819" y="13356"/>
                  </a:lnTo>
                  <a:lnTo>
                    <a:pt x="35065" y="28663"/>
                  </a:lnTo>
                  <a:lnTo>
                    <a:pt x="15419" y="68256"/>
                  </a:lnTo>
                  <a:lnTo>
                    <a:pt x="7633" y="93228"/>
                  </a:lnTo>
                  <a:lnTo>
                    <a:pt x="9632" y="116805"/>
                  </a:lnTo>
                  <a:lnTo>
                    <a:pt x="29979" y="160536"/>
                  </a:lnTo>
                  <a:lnTo>
                    <a:pt x="60876" y="186813"/>
                  </a:lnTo>
                  <a:lnTo>
                    <a:pt x="99666" y="203827"/>
                  </a:lnTo>
                  <a:lnTo>
                    <a:pt x="146384" y="210688"/>
                  </a:lnTo>
                  <a:lnTo>
                    <a:pt x="197271" y="207132"/>
                  </a:lnTo>
                  <a:lnTo>
                    <a:pt x="249394" y="198669"/>
                  </a:lnTo>
                  <a:lnTo>
                    <a:pt x="278128" y="195253"/>
                  </a:lnTo>
                  <a:lnTo>
                    <a:pt x="315856" y="1925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642238" y="1379233"/>
            <a:ext cx="4579897" cy="517954"/>
            <a:chOff x="642238" y="1379233"/>
            <a:chExt cx="4579897" cy="517954"/>
          </a:xfrm>
        </p:grpSpPr>
        <p:sp>
          <p:nvSpPr>
            <p:cNvPr id="46" name="Freeform 45"/>
            <p:cNvSpPr/>
            <p:nvPr/>
          </p:nvSpPr>
          <p:spPr>
            <a:xfrm>
              <a:off x="1232695" y="1379233"/>
              <a:ext cx="199181" cy="505369"/>
            </a:xfrm>
            <a:custGeom>
              <a:avLst/>
              <a:gdLst/>
              <a:ahLst/>
              <a:cxnLst/>
              <a:rect l="0" t="0" r="0" b="0"/>
              <a:pathLst>
                <a:path w="199181" h="505369">
                  <a:moveTo>
                    <a:pt x="30724" y="505368"/>
                  </a:moveTo>
                  <a:lnTo>
                    <a:pt x="41903" y="494189"/>
                  </a:lnTo>
                  <a:lnTo>
                    <a:pt x="44026" y="487387"/>
                  </a:lnTo>
                  <a:lnTo>
                    <a:pt x="41424" y="459876"/>
                  </a:lnTo>
                  <a:lnTo>
                    <a:pt x="33184" y="406131"/>
                  </a:lnTo>
                  <a:lnTo>
                    <a:pt x="25621" y="345125"/>
                  </a:lnTo>
                  <a:lnTo>
                    <a:pt x="21803" y="296581"/>
                  </a:lnTo>
                  <a:lnTo>
                    <a:pt x="12108" y="235012"/>
                  </a:lnTo>
                  <a:lnTo>
                    <a:pt x="3501" y="186096"/>
                  </a:lnTo>
                  <a:lnTo>
                    <a:pt x="0" y="127053"/>
                  </a:lnTo>
                  <a:lnTo>
                    <a:pt x="4898" y="75919"/>
                  </a:lnTo>
                  <a:lnTo>
                    <a:pt x="13843" y="42772"/>
                  </a:lnTo>
                  <a:lnTo>
                    <a:pt x="19470" y="34363"/>
                  </a:lnTo>
                  <a:lnTo>
                    <a:pt x="35081" y="21902"/>
                  </a:lnTo>
                  <a:lnTo>
                    <a:pt x="69190" y="13898"/>
                  </a:lnTo>
                  <a:lnTo>
                    <a:pt x="121467" y="10024"/>
                  </a:lnTo>
                  <a:lnTo>
                    <a:pt x="166802" y="2327"/>
                  </a:lnTo>
                  <a:lnTo>
                    <a:pt x="19918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105492" y="1684559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196469" y="16789"/>
                  </a:lnTo>
                  <a:lnTo>
                    <a:pt x="137898" y="20214"/>
                  </a:lnTo>
                  <a:lnTo>
                    <a:pt x="80921" y="26480"/>
                  </a:lnTo>
                  <a:lnTo>
                    <a:pt x="22050" y="3057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510719" y="1410818"/>
              <a:ext cx="36971" cy="379027"/>
            </a:xfrm>
            <a:custGeom>
              <a:avLst/>
              <a:gdLst/>
              <a:ahLst/>
              <a:cxnLst/>
              <a:rect l="0" t="0" r="0" b="0"/>
              <a:pathLst>
                <a:path w="36971" h="379027">
                  <a:moveTo>
                    <a:pt x="36970" y="0"/>
                  </a:moveTo>
                  <a:lnTo>
                    <a:pt x="21329" y="17981"/>
                  </a:lnTo>
                  <a:lnTo>
                    <a:pt x="13250" y="34898"/>
                  </a:lnTo>
                  <a:lnTo>
                    <a:pt x="6420" y="96117"/>
                  </a:lnTo>
                  <a:lnTo>
                    <a:pt x="0" y="151177"/>
                  </a:lnTo>
                  <a:lnTo>
                    <a:pt x="3107" y="201048"/>
                  </a:lnTo>
                  <a:lnTo>
                    <a:pt x="5879" y="248043"/>
                  </a:lnTo>
                  <a:lnTo>
                    <a:pt x="12420" y="297842"/>
                  </a:lnTo>
                  <a:lnTo>
                    <a:pt x="15223" y="350945"/>
                  </a:lnTo>
                  <a:lnTo>
                    <a:pt x="15913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42238" y="1663502"/>
              <a:ext cx="115814" cy="233685"/>
            </a:xfrm>
            <a:custGeom>
              <a:avLst/>
              <a:gdLst/>
              <a:ahLst/>
              <a:cxnLst/>
              <a:rect l="0" t="0" r="0" b="0"/>
              <a:pathLst>
                <a:path w="115814" h="233685">
                  <a:moveTo>
                    <a:pt x="0" y="73700"/>
                  </a:moveTo>
                  <a:lnTo>
                    <a:pt x="14654" y="126727"/>
                  </a:lnTo>
                  <a:lnTo>
                    <a:pt x="43119" y="187369"/>
                  </a:lnTo>
                  <a:lnTo>
                    <a:pt x="64799" y="231203"/>
                  </a:lnTo>
                  <a:lnTo>
                    <a:pt x="65426" y="233684"/>
                  </a:lnTo>
                  <a:lnTo>
                    <a:pt x="49199" y="197771"/>
                  </a:lnTo>
                  <a:lnTo>
                    <a:pt x="31594" y="138767"/>
                  </a:lnTo>
                  <a:lnTo>
                    <a:pt x="26910" y="116656"/>
                  </a:lnTo>
                  <a:lnTo>
                    <a:pt x="36328" y="57693"/>
                  </a:lnTo>
                  <a:lnTo>
                    <a:pt x="51578" y="28143"/>
                  </a:lnTo>
                  <a:lnTo>
                    <a:pt x="67377" y="15238"/>
                  </a:lnTo>
                  <a:lnTo>
                    <a:pt x="84927" y="677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52808" y="1649968"/>
              <a:ext cx="178985" cy="238558"/>
            </a:xfrm>
            <a:custGeom>
              <a:avLst/>
              <a:gdLst/>
              <a:ahLst/>
              <a:cxnLst/>
              <a:rect l="0" t="0" r="0" b="0"/>
              <a:pathLst>
                <a:path w="178985" h="238558">
                  <a:moveTo>
                    <a:pt x="0" y="108291"/>
                  </a:moveTo>
                  <a:lnTo>
                    <a:pt x="48931" y="105171"/>
                  </a:lnTo>
                  <a:lnTo>
                    <a:pt x="108061" y="93637"/>
                  </a:lnTo>
                  <a:lnTo>
                    <a:pt x="139513" y="77952"/>
                  </a:lnTo>
                  <a:lnTo>
                    <a:pt x="145651" y="69348"/>
                  </a:lnTo>
                  <a:lnTo>
                    <a:pt x="152471" y="47309"/>
                  </a:lnTo>
                  <a:lnTo>
                    <a:pt x="151950" y="37220"/>
                  </a:lnTo>
                  <a:lnTo>
                    <a:pt x="145132" y="19772"/>
                  </a:lnTo>
                  <a:lnTo>
                    <a:pt x="128064" y="7338"/>
                  </a:lnTo>
                  <a:lnTo>
                    <a:pt x="116961" y="2384"/>
                  </a:lnTo>
                  <a:lnTo>
                    <a:pt x="95267" y="0"/>
                  </a:lnTo>
                  <a:lnTo>
                    <a:pt x="73926" y="4009"/>
                  </a:lnTo>
                  <a:lnTo>
                    <a:pt x="52743" y="13590"/>
                  </a:lnTo>
                  <a:lnTo>
                    <a:pt x="26676" y="37727"/>
                  </a:lnTo>
                  <a:lnTo>
                    <a:pt x="9724" y="67106"/>
                  </a:lnTo>
                  <a:lnTo>
                    <a:pt x="2881" y="109216"/>
                  </a:lnTo>
                  <a:lnTo>
                    <a:pt x="8974" y="159036"/>
                  </a:lnTo>
                  <a:lnTo>
                    <a:pt x="19297" y="190787"/>
                  </a:lnTo>
                  <a:lnTo>
                    <a:pt x="30413" y="207737"/>
                  </a:lnTo>
                  <a:lnTo>
                    <a:pt x="46272" y="219949"/>
                  </a:lnTo>
                  <a:lnTo>
                    <a:pt x="85049" y="237321"/>
                  </a:lnTo>
                  <a:lnTo>
                    <a:pt x="105650" y="238557"/>
                  </a:lnTo>
                  <a:lnTo>
                    <a:pt x="167462" y="234977"/>
                  </a:lnTo>
                  <a:lnTo>
                    <a:pt x="178984" y="2346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00331" y="1619296"/>
              <a:ext cx="179142" cy="173456"/>
            </a:xfrm>
            <a:custGeom>
              <a:avLst/>
              <a:gdLst/>
              <a:ahLst/>
              <a:cxnLst/>
              <a:rect l="0" t="0" r="0" b="0"/>
              <a:pathLst>
                <a:path w="179142" h="173456">
                  <a:moveTo>
                    <a:pt x="0" y="75792"/>
                  </a:moveTo>
                  <a:lnTo>
                    <a:pt x="26386" y="91433"/>
                  </a:lnTo>
                  <a:lnTo>
                    <a:pt x="49552" y="99511"/>
                  </a:lnTo>
                  <a:lnTo>
                    <a:pt x="72326" y="100761"/>
                  </a:lnTo>
                  <a:lnTo>
                    <a:pt x="115542" y="92032"/>
                  </a:lnTo>
                  <a:lnTo>
                    <a:pt x="156704" y="70638"/>
                  </a:lnTo>
                  <a:lnTo>
                    <a:pt x="173371" y="57513"/>
                  </a:lnTo>
                  <a:lnTo>
                    <a:pt x="177582" y="48398"/>
                  </a:lnTo>
                  <a:lnTo>
                    <a:pt x="179141" y="25792"/>
                  </a:lnTo>
                  <a:lnTo>
                    <a:pt x="175579" y="16722"/>
                  </a:lnTo>
                  <a:lnTo>
                    <a:pt x="162263" y="3525"/>
                  </a:lnTo>
                  <a:lnTo>
                    <a:pt x="141527" y="0"/>
                  </a:lnTo>
                  <a:lnTo>
                    <a:pt x="117883" y="3502"/>
                  </a:lnTo>
                  <a:lnTo>
                    <a:pt x="86011" y="18628"/>
                  </a:lnTo>
                  <a:lnTo>
                    <a:pt x="69033" y="31278"/>
                  </a:lnTo>
                  <a:lnTo>
                    <a:pt x="51910" y="57143"/>
                  </a:lnTo>
                  <a:lnTo>
                    <a:pt x="39427" y="87034"/>
                  </a:lnTo>
                  <a:lnTo>
                    <a:pt x="38191" y="110814"/>
                  </a:lnTo>
                  <a:lnTo>
                    <a:pt x="42710" y="134641"/>
                  </a:lnTo>
                  <a:lnTo>
                    <a:pt x="52518" y="153030"/>
                  </a:lnTo>
                  <a:lnTo>
                    <a:pt x="67795" y="165882"/>
                  </a:lnTo>
                  <a:lnTo>
                    <a:pt x="76782" y="170947"/>
                  </a:lnTo>
                  <a:lnTo>
                    <a:pt x="99246" y="173455"/>
                  </a:lnTo>
                  <a:lnTo>
                    <a:pt x="136871" y="1705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887336" y="1657913"/>
              <a:ext cx="123608" cy="160330"/>
            </a:xfrm>
            <a:custGeom>
              <a:avLst/>
              <a:gdLst/>
              <a:ahLst/>
              <a:cxnLst/>
              <a:rect l="0" t="0" r="0" b="0"/>
              <a:pathLst>
                <a:path w="123608" h="160330">
                  <a:moveTo>
                    <a:pt x="113078" y="5589"/>
                  </a:moveTo>
                  <a:lnTo>
                    <a:pt x="96310" y="0"/>
                  </a:lnTo>
                  <a:lnTo>
                    <a:pt x="78719" y="375"/>
                  </a:lnTo>
                  <a:lnTo>
                    <a:pt x="60373" y="5612"/>
                  </a:lnTo>
                  <a:lnTo>
                    <a:pt x="22285" y="34592"/>
                  </a:lnTo>
                  <a:lnTo>
                    <a:pt x="6498" y="66175"/>
                  </a:lnTo>
                  <a:lnTo>
                    <a:pt x="0" y="105169"/>
                  </a:lnTo>
                  <a:lnTo>
                    <a:pt x="4720" y="126276"/>
                  </a:lnTo>
                  <a:lnTo>
                    <a:pt x="9254" y="135180"/>
                  </a:lnTo>
                  <a:lnTo>
                    <a:pt x="23650" y="148193"/>
                  </a:lnTo>
                  <a:lnTo>
                    <a:pt x="42917" y="156706"/>
                  </a:lnTo>
                  <a:lnTo>
                    <a:pt x="78901" y="160329"/>
                  </a:lnTo>
                  <a:lnTo>
                    <a:pt x="123607" y="152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141747" y="1452932"/>
              <a:ext cx="37653" cy="389556"/>
            </a:xfrm>
            <a:custGeom>
              <a:avLst/>
              <a:gdLst/>
              <a:ahLst/>
              <a:cxnLst/>
              <a:rect l="0" t="0" r="0" b="0"/>
              <a:pathLst>
                <a:path w="37653" h="389556">
                  <a:moveTo>
                    <a:pt x="6066" y="0"/>
                  </a:moveTo>
                  <a:lnTo>
                    <a:pt x="0" y="42028"/>
                  </a:lnTo>
                  <a:lnTo>
                    <a:pt x="4521" y="103535"/>
                  </a:lnTo>
                  <a:lnTo>
                    <a:pt x="5608" y="156239"/>
                  </a:lnTo>
                  <a:lnTo>
                    <a:pt x="5862" y="199291"/>
                  </a:lnTo>
                  <a:lnTo>
                    <a:pt x="8345" y="261820"/>
                  </a:lnTo>
                  <a:lnTo>
                    <a:pt x="21689" y="316742"/>
                  </a:lnTo>
                  <a:lnTo>
                    <a:pt x="34152" y="368456"/>
                  </a:lnTo>
                  <a:lnTo>
                    <a:pt x="37652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010943" y="1600331"/>
              <a:ext cx="263213" cy="9879"/>
            </a:xfrm>
            <a:custGeom>
              <a:avLst/>
              <a:gdLst/>
              <a:ahLst/>
              <a:cxnLst/>
              <a:rect l="0" t="0" r="0" b="0"/>
              <a:pathLst>
                <a:path w="263213" h="9879">
                  <a:moveTo>
                    <a:pt x="263212" y="0"/>
                  </a:moveTo>
                  <a:lnTo>
                    <a:pt x="235656" y="7236"/>
                  </a:lnTo>
                  <a:lnTo>
                    <a:pt x="176314" y="9878"/>
                  </a:lnTo>
                  <a:lnTo>
                    <a:pt x="122431" y="7216"/>
                  </a:lnTo>
                  <a:lnTo>
                    <a:pt x="62012" y="21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231520" y="1641837"/>
              <a:ext cx="166070" cy="179594"/>
            </a:xfrm>
            <a:custGeom>
              <a:avLst/>
              <a:gdLst/>
              <a:ahLst/>
              <a:cxnLst/>
              <a:rect l="0" t="0" r="0" b="0"/>
              <a:pathLst>
                <a:path w="166070" h="179594">
                  <a:moveTo>
                    <a:pt x="32106" y="84836"/>
                  </a:moveTo>
                  <a:lnTo>
                    <a:pt x="86251" y="81717"/>
                  </a:lnTo>
                  <a:lnTo>
                    <a:pt x="135608" y="70182"/>
                  </a:lnTo>
                  <a:lnTo>
                    <a:pt x="162860" y="54498"/>
                  </a:lnTo>
                  <a:lnTo>
                    <a:pt x="166069" y="47063"/>
                  </a:lnTo>
                  <a:lnTo>
                    <a:pt x="165868" y="38597"/>
                  </a:lnTo>
                  <a:lnTo>
                    <a:pt x="163395" y="29444"/>
                  </a:lnTo>
                  <a:lnTo>
                    <a:pt x="148169" y="13034"/>
                  </a:lnTo>
                  <a:lnTo>
                    <a:pt x="137557" y="5382"/>
                  </a:lnTo>
                  <a:lnTo>
                    <a:pt x="110169" y="0"/>
                  </a:lnTo>
                  <a:lnTo>
                    <a:pt x="56105" y="6077"/>
                  </a:lnTo>
                  <a:lnTo>
                    <a:pt x="28039" y="20816"/>
                  </a:lnTo>
                  <a:lnTo>
                    <a:pt x="4905" y="45590"/>
                  </a:lnTo>
                  <a:lnTo>
                    <a:pt x="1104" y="56332"/>
                  </a:lnTo>
                  <a:lnTo>
                    <a:pt x="0" y="80747"/>
                  </a:lnTo>
                  <a:lnTo>
                    <a:pt x="11545" y="115210"/>
                  </a:lnTo>
                  <a:lnTo>
                    <a:pt x="29784" y="142059"/>
                  </a:lnTo>
                  <a:lnTo>
                    <a:pt x="61184" y="164832"/>
                  </a:lnTo>
                  <a:lnTo>
                    <a:pt x="100124" y="175219"/>
                  </a:lnTo>
                  <a:lnTo>
                    <a:pt x="137391" y="1795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470935" y="1398693"/>
              <a:ext cx="155591" cy="475779"/>
            </a:xfrm>
            <a:custGeom>
              <a:avLst/>
              <a:gdLst/>
              <a:ahLst/>
              <a:cxnLst/>
              <a:rect l="0" t="0" r="0" b="0"/>
              <a:pathLst>
                <a:path w="155591" h="475779">
                  <a:moveTo>
                    <a:pt x="108546" y="380623"/>
                  </a:moveTo>
                  <a:lnTo>
                    <a:pt x="114136" y="363855"/>
                  </a:lnTo>
                  <a:lnTo>
                    <a:pt x="112022" y="331071"/>
                  </a:lnTo>
                  <a:lnTo>
                    <a:pt x="98398" y="297311"/>
                  </a:lnTo>
                  <a:lnTo>
                    <a:pt x="90082" y="289986"/>
                  </a:lnTo>
                  <a:lnTo>
                    <a:pt x="68365" y="281848"/>
                  </a:lnTo>
                  <a:lnTo>
                    <a:pt x="58362" y="282018"/>
                  </a:lnTo>
                  <a:lnTo>
                    <a:pt x="41009" y="288445"/>
                  </a:lnTo>
                  <a:lnTo>
                    <a:pt x="18085" y="305218"/>
                  </a:lnTo>
                  <a:lnTo>
                    <a:pt x="2065" y="330594"/>
                  </a:lnTo>
                  <a:lnTo>
                    <a:pt x="0" y="356438"/>
                  </a:lnTo>
                  <a:lnTo>
                    <a:pt x="8206" y="415100"/>
                  </a:lnTo>
                  <a:lnTo>
                    <a:pt x="23314" y="446470"/>
                  </a:lnTo>
                  <a:lnTo>
                    <a:pt x="42608" y="470583"/>
                  </a:lnTo>
                  <a:lnTo>
                    <a:pt x="51720" y="474521"/>
                  </a:lnTo>
                  <a:lnTo>
                    <a:pt x="74321" y="475778"/>
                  </a:lnTo>
                  <a:lnTo>
                    <a:pt x="93725" y="469317"/>
                  </a:lnTo>
                  <a:lnTo>
                    <a:pt x="102175" y="464319"/>
                  </a:lnTo>
                  <a:lnTo>
                    <a:pt x="114683" y="446287"/>
                  </a:lnTo>
                  <a:lnTo>
                    <a:pt x="136044" y="387970"/>
                  </a:lnTo>
                  <a:lnTo>
                    <a:pt x="145810" y="334446"/>
                  </a:lnTo>
                  <a:lnTo>
                    <a:pt x="150393" y="276474"/>
                  </a:lnTo>
                  <a:lnTo>
                    <a:pt x="155590" y="216897"/>
                  </a:lnTo>
                  <a:lnTo>
                    <a:pt x="152121" y="169504"/>
                  </a:lnTo>
                  <a:lnTo>
                    <a:pt x="147974" y="109839"/>
                  </a:lnTo>
                  <a:lnTo>
                    <a:pt x="136216" y="58235"/>
                  </a:lnTo>
                  <a:lnTo>
                    <a:pt x="116872" y="4466"/>
                  </a:lnTo>
                  <a:lnTo>
                    <a:pt x="110587" y="0"/>
                  </a:lnTo>
                  <a:lnTo>
                    <a:pt x="102888" y="532"/>
                  </a:lnTo>
                  <a:lnTo>
                    <a:pt x="94246" y="4397"/>
                  </a:lnTo>
                  <a:lnTo>
                    <a:pt x="88484" y="11652"/>
                  </a:lnTo>
                  <a:lnTo>
                    <a:pt x="82082" y="32192"/>
                  </a:lnTo>
                  <a:lnTo>
                    <a:pt x="77973" y="91911"/>
                  </a:lnTo>
                  <a:lnTo>
                    <a:pt x="78431" y="142740"/>
                  </a:lnTo>
                  <a:lnTo>
                    <a:pt x="84285" y="196015"/>
                  </a:lnTo>
                  <a:lnTo>
                    <a:pt x="88880" y="253394"/>
                  </a:lnTo>
                  <a:lnTo>
                    <a:pt x="110208" y="312770"/>
                  </a:lnTo>
                  <a:lnTo>
                    <a:pt x="129603" y="3490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018515" y="1663502"/>
              <a:ext cx="143137" cy="170675"/>
            </a:xfrm>
            <a:custGeom>
              <a:avLst/>
              <a:gdLst/>
              <a:ahLst/>
              <a:cxnLst/>
              <a:rect l="0" t="0" r="0" b="0"/>
              <a:pathLst>
                <a:path w="143137" h="170675">
                  <a:moveTo>
                    <a:pt x="87391" y="0"/>
                  </a:moveTo>
                  <a:lnTo>
                    <a:pt x="43429" y="20244"/>
                  </a:lnTo>
                  <a:lnTo>
                    <a:pt x="18733" y="39403"/>
                  </a:lnTo>
                  <a:lnTo>
                    <a:pt x="6964" y="59237"/>
                  </a:lnTo>
                  <a:lnTo>
                    <a:pt x="2187" y="71077"/>
                  </a:lnTo>
                  <a:lnTo>
                    <a:pt x="0" y="96710"/>
                  </a:lnTo>
                  <a:lnTo>
                    <a:pt x="4097" y="122531"/>
                  </a:lnTo>
                  <a:lnTo>
                    <a:pt x="13717" y="145705"/>
                  </a:lnTo>
                  <a:lnTo>
                    <a:pt x="28911" y="161464"/>
                  </a:lnTo>
                  <a:lnTo>
                    <a:pt x="37876" y="167304"/>
                  </a:lnTo>
                  <a:lnTo>
                    <a:pt x="57196" y="170674"/>
                  </a:lnTo>
                  <a:lnTo>
                    <a:pt x="98195" y="163305"/>
                  </a:lnTo>
                  <a:lnTo>
                    <a:pt x="115979" y="150959"/>
                  </a:lnTo>
                  <a:lnTo>
                    <a:pt x="130513" y="132604"/>
                  </a:lnTo>
                  <a:lnTo>
                    <a:pt x="140871" y="108848"/>
                  </a:lnTo>
                  <a:lnTo>
                    <a:pt x="143136" y="85812"/>
                  </a:lnTo>
                  <a:lnTo>
                    <a:pt x="139073" y="65045"/>
                  </a:lnTo>
                  <a:lnTo>
                    <a:pt x="118977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190134" y="1680815"/>
              <a:ext cx="210571" cy="172201"/>
            </a:xfrm>
            <a:custGeom>
              <a:avLst/>
              <a:gdLst/>
              <a:ahLst/>
              <a:cxnLst/>
              <a:rect l="0" t="0" r="0" b="0"/>
              <a:pathLst>
                <a:path w="210571" h="172201">
                  <a:moveTo>
                    <a:pt x="0" y="35330"/>
                  </a:moveTo>
                  <a:lnTo>
                    <a:pt x="39543" y="90989"/>
                  </a:lnTo>
                  <a:lnTo>
                    <a:pt x="66065" y="151408"/>
                  </a:lnTo>
                  <a:lnTo>
                    <a:pt x="73816" y="164129"/>
                  </a:lnTo>
                  <a:lnTo>
                    <a:pt x="57178" y="116909"/>
                  </a:lnTo>
                  <a:lnTo>
                    <a:pt x="53539" y="65699"/>
                  </a:lnTo>
                  <a:lnTo>
                    <a:pt x="55381" y="39468"/>
                  </a:lnTo>
                  <a:lnTo>
                    <a:pt x="63998" y="16112"/>
                  </a:lnTo>
                  <a:lnTo>
                    <a:pt x="71912" y="8480"/>
                  </a:lnTo>
                  <a:lnTo>
                    <a:pt x="93182" y="0"/>
                  </a:lnTo>
                  <a:lnTo>
                    <a:pt x="115114" y="2470"/>
                  </a:lnTo>
                  <a:lnTo>
                    <a:pt x="135390" y="12537"/>
                  </a:lnTo>
                  <a:lnTo>
                    <a:pt x="174818" y="51955"/>
                  </a:lnTo>
                  <a:lnTo>
                    <a:pt x="190749" y="84839"/>
                  </a:lnTo>
                  <a:lnTo>
                    <a:pt x="201938" y="145416"/>
                  </a:lnTo>
                  <a:lnTo>
                    <a:pt x="210570" y="1722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455492" y="1410818"/>
              <a:ext cx="39970" cy="452727"/>
            </a:xfrm>
            <a:custGeom>
              <a:avLst/>
              <a:gdLst/>
              <a:ahLst/>
              <a:cxnLst/>
              <a:rect l="0" t="0" r="0" b="0"/>
              <a:pathLst>
                <a:path w="39970" h="452727">
                  <a:moveTo>
                    <a:pt x="8383" y="0"/>
                  </a:moveTo>
                  <a:lnTo>
                    <a:pt x="1148" y="50433"/>
                  </a:lnTo>
                  <a:lnTo>
                    <a:pt x="0" y="104241"/>
                  </a:lnTo>
                  <a:lnTo>
                    <a:pt x="6381" y="158761"/>
                  </a:lnTo>
                  <a:lnTo>
                    <a:pt x="7988" y="214244"/>
                  </a:lnTo>
                  <a:lnTo>
                    <a:pt x="16665" y="275958"/>
                  </a:lnTo>
                  <a:lnTo>
                    <a:pt x="25851" y="338157"/>
                  </a:lnTo>
                  <a:lnTo>
                    <a:pt x="31851" y="395476"/>
                  </a:lnTo>
                  <a:lnTo>
                    <a:pt x="39969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348062" y="1621388"/>
              <a:ext cx="284270" cy="10530"/>
            </a:xfrm>
            <a:custGeom>
              <a:avLst/>
              <a:gdLst/>
              <a:ahLst/>
              <a:cxnLst/>
              <a:rect l="0" t="0" r="0" b="0"/>
              <a:pathLst>
                <a:path w="284270" h="10530">
                  <a:moveTo>
                    <a:pt x="284269" y="10529"/>
                  </a:moveTo>
                  <a:lnTo>
                    <a:pt x="230125" y="10529"/>
                  </a:lnTo>
                  <a:lnTo>
                    <a:pt x="182829" y="10529"/>
                  </a:lnTo>
                  <a:lnTo>
                    <a:pt x="130600" y="10529"/>
                  </a:lnTo>
                  <a:lnTo>
                    <a:pt x="82370" y="10529"/>
                  </a:lnTo>
                  <a:lnTo>
                    <a:pt x="24849" y="49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617740" y="1726673"/>
              <a:ext cx="158991" cy="169060"/>
            </a:xfrm>
            <a:custGeom>
              <a:avLst/>
              <a:gdLst/>
              <a:ahLst/>
              <a:cxnLst/>
              <a:rect l="0" t="0" r="0" b="0"/>
              <a:pathLst>
                <a:path w="158991" h="169060">
                  <a:moveTo>
                    <a:pt x="56705" y="0"/>
                  </a:moveTo>
                  <a:lnTo>
                    <a:pt x="21958" y="37087"/>
                  </a:lnTo>
                  <a:lnTo>
                    <a:pt x="1061" y="84953"/>
                  </a:lnTo>
                  <a:lnTo>
                    <a:pt x="0" y="105607"/>
                  </a:lnTo>
                  <a:lnTo>
                    <a:pt x="4597" y="125315"/>
                  </a:lnTo>
                  <a:lnTo>
                    <a:pt x="14439" y="141873"/>
                  </a:lnTo>
                  <a:lnTo>
                    <a:pt x="38723" y="164349"/>
                  </a:lnTo>
                  <a:lnTo>
                    <a:pt x="48226" y="168058"/>
                  </a:lnTo>
                  <a:lnTo>
                    <a:pt x="68145" y="169059"/>
                  </a:lnTo>
                  <a:lnTo>
                    <a:pt x="104678" y="163045"/>
                  </a:lnTo>
                  <a:lnTo>
                    <a:pt x="133961" y="148266"/>
                  </a:lnTo>
                  <a:lnTo>
                    <a:pt x="146803" y="132576"/>
                  </a:lnTo>
                  <a:lnTo>
                    <a:pt x="155240" y="112735"/>
                  </a:lnTo>
                  <a:lnTo>
                    <a:pt x="158990" y="88319"/>
                  </a:lnTo>
                  <a:lnTo>
                    <a:pt x="154418" y="64989"/>
                  </a:lnTo>
                  <a:lnTo>
                    <a:pt x="143417" y="44092"/>
                  </a:lnTo>
                  <a:lnTo>
                    <a:pt x="126829" y="27006"/>
                  </a:lnTo>
                  <a:lnTo>
                    <a:pt x="110878" y="17852"/>
                  </a:lnTo>
                  <a:lnTo>
                    <a:pt x="88291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179813" y="1737202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190342" y="16529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348479" y="1568746"/>
              <a:ext cx="20848" cy="305327"/>
            </a:xfrm>
            <a:custGeom>
              <a:avLst/>
              <a:gdLst/>
              <a:ahLst/>
              <a:cxnLst/>
              <a:rect l="0" t="0" r="0" b="0"/>
              <a:pathLst>
                <a:path w="20848" h="305327">
                  <a:moveTo>
                    <a:pt x="20847" y="0"/>
                  </a:moveTo>
                  <a:lnTo>
                    <a:pt x="12514" y="37478"/>
                  </a:lnTo>
                  <a:lnTo>
                    <a:pt x="3372" y="96485"/>
                  </a:lnTo>
                  <a:lnTo>
                    <a:pt x="497" y="159655"/>
                  </a:lnTo>
                  <a:lnTo>
                    <a:pt x="0" y="211082"/>
                  </a:lnTo>
                  <a:lnTo>
                    <a:pt x="5421" y="269682"/>
                  </a:lnTo>
                  <a:lnTo>
                    <a:pt x="10319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221927" y="1695088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3010" y="9065"/>
                  </a:lnTo>
                  <a:lnTo>
                    <a:pt x="110431" y="10239"/>
                  </a:lnTo>
                  <a:lnTo>
                    <a:pt x="47983" y="135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507448" y="1711581"/>
              <a:ext cx="128188" cy="171203"/>
            </a:xfrm>
            <a:custGeom>
              <a:avLst/>
              <a:gdLst/>
              <a:ahLst/>
              <a:cxnLst/>
              <a:rect l="0" t="0" r="0" b="0"/>
              <a:pathLst>
                <a:path w="128188" h="171203">
                  <a:moveTo>
                    <a:pt x="114562" y="15092"/>
                  </a:moveTo>
                  <a:lnTo>
                    <a:pt x="70600" y="438"/>
                  </a:lnTo>
                  <a:lnTo>
                    <a:pt x="50569" y="0"/>
                  </a:lnTo>
                  <a:lnTo>
                    <a:pt x="9115" y="9251"/>
                  </a:lnTo>
                  <a:lnTo>
                    <a:pt x="3320" y="14708"/>
                  </a:lnTo>
                  <a:lnTo>
                    <a:pt x="626" y="21855"/>
                  </a:lnTo>
                  <a:lnTo>
                    <a:pt x="0" y="30129"/>
                  </a:lnTo>
                  <a:lnTo>
                    <a:pt x="4262" y="36815"/>
                  </a:lnTo>
                  <a:lnTo>
                    <a:pt x="31448" y="51814"/>
                  </a:lnTo>
                  <a:lnTo>
                    <a:pt x="92433" y="76928"/>
                  </a:lnTo>
                  <a:lnTo>
                    <a:pt x="109016" y="92878"/>
                  </a:lnTo>
                  <a:lnTo>
                    <a:pt x="125917" y="121588"/>
                  </a:lnTo>
                  <a:lnTo>
                    <a:pt x="128187" y="141972"/>
                  </a:lnTo>
                  <a:lnTo>
                    <a:pt x="127155" y="152321"/>
                  </a:lnTo>
                  <a:lnTo>
                    <a:pt x="121788" y="159221"/>
                  </a:lnTo>
                  <a:lnTo>
                    <a:pt x="103345" y="166887"/>
                  </a:lnTo>
                  <a:lnTo>
                    <a:pt x="66655" y="171202"/>
                  </a:lnTo>
                  <a:lnTo>
                    <a:pt x="49206" y="169092"/>
                  </a:lnTo>
                  <a:lnTo>
                    <a:pt x="30334" y="1624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656928" y="1702837"/>
              <a:ext cx="175653" cy="168516"/>
            </a:xfrm>
            <a:custGeom>
              <a:avLst/>
              <a:gdLst/>
              <a:ahLst/>
              <a:cxnLst/>
              <a:rect l="0" t="0" r="0" b="0"/>
              <a:pathLst>
                <a:path w="175653" h="168516">
                  <a:moveTo>
                    <a:pt x="38781" y="97536"/>
                  </a:moveTo>
                  <a:lnTo>
                    <a:pt x="66337" y="90300"/>
                  </a:lnTo>
                  <a:lnTo>
                    <a:pt x="105958" y="85643"/>
                  </a:lnTo>
                  <a:lnTo>
                    <a:pt x="125570" y="76262"/>
                  </a:lnTo>
                  <a:lnTo>
                    <a:pt x="131735" y="68146"/>
                  </a:lnTo>
                  <a:lnTo>
                    <a:pt x="138586" y="46649"/>
                  </a:lnTo>
                  <a:lnTo>
                    <a:pt x="136903" y="36705"/>
                  </a:lnTo>
                  <a:lnTo>
                    <a:pt x="125675" y="19417"/>
                  </a:lnTo>
                  <a:lnTo>
                    <a:pt x="105867" y="7054"/>
                  </a:lnTo>
                  <a:lnTo>
                    <a:pt x="82635" y="0"/>
                  </a:lnTo>
                  <a:lnTo>
                    <a:pt x="60611" y="764"/>
                  </a:lnTo>
                  <a:lnTo>
                    <a:pt x="28482" y="13360"/>
                  </a:lnTo>
                  <a:lnTo>
                    <a:pt x="13537" y="28539"/>
                  </a:lnTo>
                  <a:lnTo>
                    <a:pt x="4165" y="48153"/>
                  </a:lnTo>
                  <a:lnTo>
                    <a:pt x="0" y="72468"/>
                  </a:lnTo>
                  <a:lnTo>
                    <a:pt x="4388" y="95753"/>
                  </a:lnTo>
                  <a:lnTo>
                    <a:pt x="15306" y="116631"/>
                  </a:lnTo>
                  <a:lnTo>
                    <a:pt x="31858" y="133708"/>
                  </a:lnTo>
                  <a:lnTo>
                    <a:pt x="60907" y="150887"/>
                  </a:lnTo>
                  <a:lnTo>
                    <a:pt x="110569" y="166003"/>
                  </a:lnTo>
                  <a:lnTo>
                    <a:pt x="148050" y="168515"/>
                  </a:lnTo>
                  <a:lnTo>
                    <a:pt x="175652" y="1607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887418" y="1568746"/>
              <a:ext cx="50448" cy="326384"/>
            </a:xfrm>
            <a:custGeom>
              <a:avLst/>
              <a:gdLst/>
              <a:ahLst/>
              <a:cxnLst/>
              <a:rect l="0" t="0" r="0" b="0"/>
              <a:pathLst>
                <a:path w="50448" h="326384">
                  <a:moveTo>
                    <a:pt x="8333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12587" y="150439"/>
                  </a:lnTo>
                  <a:lnTo>
                    <a:pt x="22592" y="211471"/>
                  </a:lnTo>
                  <a:lnTo>
                    <a:pt x="32965" y="268418"/>
                  </a:lnTo>
                  <a:lnTo>
                    <a:pt x="50447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056234" y="1572226"/>
              <a:ext cx="165901" cy="312376"/>
            </a:xfrm>
            <a:custGeom>
              <a:avLst/>
              <a:gdLst/>
              <a:ahLst/>
              <a:cxnLst/>
              <a:rect l="0" t="0" r="0" b="0"/>
              <a:pathLst>
                <a:path w="165901" h="312376">
                  <a:moveTo>
                    <a:pt x="60616" y="312375"/>
                  </a:moveTo>
                  <a:lnTo>
                    <a:pt x="45961" y="257234"/>
                  </a:lnTo>
                  <a:lnTo>
                    <a:pt x="32418" y="201440"/>
                  </a:lnTo>
                  <a:lnTo>
                    <a:pt x="14976" y="144561"/>
                  </a:lnTo>
                  <a:lnTo>
                    <a:pt x="2121" y="93526"/>
                  </a:lnTo>
                  <a:lnTo>
                    <a:pt x="0" y="53468"/>
                  </a:lnTo>
                  <a:lnTo>
                    <a:pt x="3650" y="30019"/>
                  </a:lnTo>
                  <a:lnTo>
                    <a:pt x="9770" y="21192"/>
                  </a:lnTo>
                  <a:lnTo>
                    <a:pt x="29049" y="8265"/>
                  </a:lnTo>
                  <a:lnTo>
                    <a:pt x="66210" y="0"/>
                  </a:lnTo>
                  <a:lnTo>
                    <a:pt x="119519" y="5613"/>
                  </a:lnTo>
                  <a:lnTo>
                    <a:pt x="165900" y="175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032621" y="1737202"/>
              <a:ext cx="178986" cy="20214"/>
            </a:xfrm>
            <a:custGeom>
              <a:avLst/>
              <a:gdLst/>
              <a:ahLst/>
              <a:cxnLst/>
              <a:rect l="0" t="0" r="0" b="0"/>
              <a:pathLst>
                <a:path w="178986" h="20214">
                  <a:moveTo>
                    <a:pt x="178985" y="0"/>
                  </a:moveTo>
                  <a:lnTo>
                    <a:pt x="123940" y="16788"/>
                  </a:lnTo>
                  <a:lnTo>
                    <a:pt x="69413" y="20213"/>
                  </a:lnTo>
                  <a:lnTo>
                    <a:pt x="29146" y="1768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2" name="Freeform 71"/>
          <p:cNvSpPr/>
          <p:nvPr/>
        </p:nvSpPr>
        <p:spPr>
          <a:xfrm>
            <a:off x="3706031" y="2958507"/>
            <a:ext cx="2621597" cy="926509"/>
          </a:xfrm>
          <a:custGeom>
            <a:avLst/>
            <a:gdLst/>
            <a:ahLst/>
            <a:cxnLst/>
            <a:rect l="0" t="0" r="0" b="0"/>
            <a:pathLst>
              <a:path w="2621597" h="926509">
                <a:moveTo>
                  <a:pt x="0" y="0"/>
                </a:moveTo>
                <a:lnTo>
                  <a:pt x="2621596" y="0"/>
                </a:lnTo>
                <a:lnTo>
                  <a:pt x="2621596" y="926508"/>
                </a:lnTo>
                <a:lnTo>
                  <a:pt x="0" y="926508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3" name="Straight Connector 72"/>
          <p:cNvCxnSpPr/>
          <p:nvPr/>
        </p:nvCxnSpPr>
        <p:spPr>
          <a:xfrm>
            <a:off x="5037294" y="2432082"/>
            <a:ext cx="0" cy="1863544"/>
          </a:xfrm>
          <a:prstGeom prst="line">
            <a:avLst/>
          </a:prstGeom>
          <a:ln w="38100" cap="sq" cmpd="sng" algn="ctr">
            <a:solidFill>
              <a:srgbClr val="000000"/>
            </a:solidFill>
            <a:prstDash val="dot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flipH="1">
            <a:off x="3327005" y="3432290"/>
            <a:ext cx="3621803" cy="0"/>
          </a:xfrm>
          <a:prstGeom prst="line">
            <a:avLst/>
          </a:prstGeom>
          <a:ln w="38100" cap="sq" cmpd="sng" algn="ctr">
            <a:solidFill>
              <a:srgbClr val="000000"/>
            </a:solidFill>
            <a:prstDash val="dot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Group 76"/>
          <p:cNvGrpSpPr/>
          <p:nvPr/>
        </p:nvGrpSpPr>
        <p:grpSpPr>
          <a:xfrm>
            <a:off x="3305948" y="2411513"/>
            <a:ext cx="1592438" cy="262726"/>
            <a:chOff x="3305948" y="2411513"/>
            <a:chExt cx="1592438" cy="262726"/>
          </a:xfrm>
        </p:grpSpPr>
        <p:sp>
          <p:nvSpPr>
            <p:cNvPr id="75" name="Freeform 74"/>
            <p:cNvSpPr/>
            <p:nvPr/>
          </p:nvSpPr>
          <p:spPr>
            <a:xfrm>
              <a:off x="4701736" y="2474197"/>
              <a:ext cx="196650" cy="200042"/>
            </a:xfrm>
            <a:custGeom>
              <a:avLst/>
              <a:gdLst/>
              <a:ahLst/>
              <a:cxnLst/>
              <a:rect l="0" t="0" r="0" b="0"/>
              <a:pathLst>
                <a:path w="196650" h="200042">
                  <a:moveTo>
                    <a:pt x="151901" y="200041"/>
                  </a:moveTo>
                  <a:lnTo>
                    <a:pt x="133920" y="184400"/>
                  </a:lnTo>
                  <a:lnTo>
                    <a:pt x="77547" y="154368"/>
                  </a:lnTo>
                  <a:lnTo>
                    <a:pt x="39078" y="134434"/>
                  </a:lnTo>
                  <a:lnTo>
                    <a:pt x="0" y="106134"/>
                  </a:lnTo>
                  <a:lnTo>
                    <a:pt x="58201" y="139018"/>
                  </a:lnTo>
                  <a:lnTo>
                    <a:pt x="120408" y="170382"/>
                  </a:lnTo>
                  <a:lnTo>
                    <a:pt x="155212" y="190586"/>
                  </a:lnTo>
                  <a:lnTo>
                    <a:pt x="174429" y="190769"/>
                  </a:lnTo>
                  <a:lnTo>
                    <a:pt x="182128" y="186841"/>
                  </a:lnTo>
                  <a:lnTo>
                    <a:pt x="193801" y="173117"/>
                  </a:lnTo>
                  <a:lnTo>
                    <a:pt x="196649" y="152200"/>
                  </a:lnTo>
                  <a:lnTo>
                    <a:pt x="194536" y="100644"/>
                  </a:lnTo>
                  <a:lnTo>
                    <a:pt x="185750" y="39769"/>
                  </a:lnTo>
                  <a:lnTo>
                    <a:pt x="1834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305948" y="2411513"/>
              <a:ext cx="1579276" cy="262726"/>
            </a:xfrm>
            <a:custGeom>
              <a:avLst/>
              <a:gdLst/>
              <a:ahLst/>
              <a:cxnLst/>
              <a:rect l="0" t="0" r="0" b="0"/>
              <a:pathLst>
                <a:path w="1579276" h="262726">
                  <a:moveTo>
                    <a:pt x="1579275" y="210082"/>
                  </a:moveTo>
                  <a:lnTo>
                    <a:pt x="1533493" y="162207"/>
                  </a:lnTo>
                  <a:lnTo>
                    <a:pt x="1499911" y="138754"/>
                  </a:lnTo>
                  <a:lnTo>
                    <a:pt x="1441097" y="91863"/>
                  </a:lnTo>
                  <a:lnTo>
                    <a:pt x="1379118" y="66598"/>
                  </a:lnTo>
                  <a:lnTo>
                    <a:pt x="1320986" y="48699"/>
                  </a:lnTo>
                  <a:lnTo>
                    <a:pt x="1260948" y="31105"/>
                  </a:lnTo>
                  <a:lnTo>
                    <a:pt x="1198970" y="14721"/>
                  </a:lnTo>
                  <a:lnTo>
                    <a:pt x="1138558" y="7846"/>
                  </a:lnTo>
                  <a:lnTo>
                    <a:pt x="1075629" y="1159"/>
                  </a:lnTo>
                  <a:lnTo>
                    <a:pt x="1024244" y="0"/>
                  </a:lnTo>
                  <a:lnTo>
                    <a:pt x="977563" y="5246"/>
                  </a:lnTo>
                  <a:lnTo>
                    <a:pt x="922918" y="14210"/>
                  </a:lnTo>
                  <a:lnTo>
                    <a:pt x="867862" y="24274"/>
                  </a:lnTo>
                  <a:lnTo>
                    <a:pt x="820094" y="34665"/>
                  </a:lnTo>
                  <a:lnTo>
                    <a:pt x="770715" y="45153"/>
                  </a:lnTo>
                  <a:lnTo>
                    <a:pt x="711204" y="59177"/>
                  </a:lnTo>
                  <a:lnTo>
                    <a:pt x="647940" y="71133"/>
                  </a:lnTo>
                  <a:lnTo>
                    <a:pt x="592845" y="82377"/>
                  </a:lnTo>
                  <a:lnTo>
                    <a:pt x="533782" y="102795"/>
                  </a:lnTo>
                  <a:lnTo>
                    <a:pt x="471726" y="118440"/>
                  </a:lnTo>
                  <a:lnTo>
                    <a:pt x="420474" y="132795"/>
                  </a:lnTo>
                  <a:lnTo>
                    <a:pt x="362690" y="146896"/>
                  </a:lnTo>
                  <a:lnTo>
                    <a:pt x="305609" y="160946"/>
                  </a:lnTo>
                  <a:lnTo>
                    <a:pt x="255237" y="177066"/>
                  </a:lnTo>
                  <a:lnTo>
                    <a:pt x="201456" y="196238"/>
                  </a:lnTo>
                  <a:lnTo>
                    <a:pt x="138674" y="222528"/>
                  </a:lnTo>
                  <a:lnTo>
                    <a:pt x="76132" y="241458"/>
                  </a:lnTo>
                  <a:lnTo>
                    <a:pt x="16981" y="259587"/>
                  </a:lnTo>
                  <a:lnTo>
                    <a:pt x="0" y="26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2368911" y="2663709"/>
            <a:ext cx="1129451" cy="593021"/>
            <a:chOff x="2368911" y="2663709"/>
            <a:chExt cx="1129451" cy="593021"/>
          </a:xfrm>
        </p:grpSpPr>
        <p:sp>
          <p:nvSpPr>
            <p:cNvPr id="78" name="Freeform 77"/>
            <p:cNvSpPr/>
            <p:nvPr/>
          </p:nvSpPr>
          <p:spPr>
            <a:xfrm>
              <a:off x="3292853" y="3074321"/>
              <a:ext cx="205509" cy="182409"/>
            </a:xfrm>
            <a:custGeom>
              <a:avLst/>
              <a:gdLst/>
              <a:ahLst/>
              <a:cxnLst/>
              <a:rect l="0" t="0" r="0" b="0"/>
              <a:pathLst>
                <a:path w="205509" h="182409">
                  <a:moveTo>
                    <a:pt x="149965" y="178984"/>
                  </a:moveTo>
                  <a:lnTo>
                    <a:pt x="96090" y="153790"/>
                  </a:lnTo>
                  <a:lnTo>
                    <a:pt x="38929" y="128151"/>
                  </a:lnTo>
                  <a:lnTo>
                    <a:pt x="3982" y="113880"/>
                  </a:lnTo>
                  <a:lnTo>
                    <a:pt x="0" y="113355"/>
                  </a:lnTo>
                  <a:lnTo>
                    <a:pt x="856" y="115344"/>
                  </a:lnTo>
                  <a:lnTo>
                    <a:pt x="11165" y="122624"/>
                  </a:lnTo>
                  <a:lnTo>
                    <a:pt x="66492" y="151107"/>
                  </a:lnTo>
                  <a:lnTo>
                    <a:pt x="118479" y="171529"/>
                  </a:lnTo>
                  <a:lnTo>
                    <a:pt x="155584" y="182365"/>
                  </a:lnTo>
                  <a:lnTo>
                    <a:pt x="166579" y="182408"/>
                  </a:lnTo>
                  <a:lnTo>
                    <a:pt x="185035" y="176217"/>
                  </a:lnTo>
                  <a:lnTo>
                    <a:pt x="197918" y="162547"/>
                  </a:lnTo>
                  <a:lnTo>
                    <a:pt x="202990" y="153988"/>
                  </a:lnTo>
                  <a:lnTo>
                    <a:pt x="205508" y="135119"/>
                  </a:lnTo>
                  <a:lnTo>
                    <a:pt x="197591" y="83232"/>
                  </a:lnTo>
                  <a:lnTo>
                    <a:pt x="184472" y="20218"/>
                  </a:lnTo>
                  <a:lnTo>
                    <a:pt x="1815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653181" y="2842701"/>
              <a:ext cx="810695" cy="379020"/>
            </a:xfrm>
            <a:custGeom>
              <a:avLst/>
              <a:gdLst/>
              <a:ahLst/>
              <a:cxnLst/>
              <a:rect l="0" t="0" r="0" b="0"/>
              <a:pathLst>
                <a:path w="810695" h="379020">
                  <a:moveTo>
                    <a:pt x="810694" y="379019"/>
                  </a:moveTo>
                  <a:lnTo>
                    <a:pt x="791566" y="325144"/>
                  </a:lnTo>
                  <a:lnTo>
                    <a:pt x="762501" y="263097"/>
                  </a:lnTo>
                  <a:lnTo>
                    <a:pt x="738548" y="210549"/>
                  </a:lnTo>
                  <a:lnTo>
                    <a:pt x="690087" y="153651"/>
                  </a:lnTo>
                  <a:lnTo>
                    <a:pt x="631289" y="102780"/>
                  </a:lnTo>
                  <a:lnTo>
                    <a:pt x="579012" y="72396"/>
                  </a:lnTo>
                  <a:lnTo>
                    <a:pt x="515892" y="49320"/>
                  </a:lnTo>
                  <a:lnTo>
                    <a:pt x="460134" y="31604"/>
                  </a:lnTo>
                  <a:lnTo>
                    <a:pt x="401058" y="14034"/>
                  </a:lnTo>
                  <a:lnTo>
                    <a:pt x="351923" y="3113"/>
                  </a:lnTo>
                  <a:lnTo>
                    <a:pt x="292174" y="609"/>
                  </a:lnTo>
                  <a:lnTo>
                    <a:pt x="243847" y="176"/>
                  </a:lnTo>
                  <a:lnTo>
                    <a:pt x="183521" y="29"/>
                  </a:lnTo>
                  <a:lnTo>
                    <a:pt x="126545" y="0"/>
                  </a:lnTo>
                  <a:lnTo>
                    <a:pt x="63414" y="7230"/>
                  </a:lnTo>
                  <a:lnTo>
                    <a:pt x="0" y="105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368911" y="2663709"/>
              <a:ext cx="1010737" cy="326385"/>
            </a:xfrm>
            <a:custGeom>
              <a:avLst/>
              <a:gdLst/>
              <a:ahLst/>
              <a:cxnLst/>
              <a:rect l="0" t="0" r="0" b="0"/>
              <a:pathLst>
                <a:path w="1010737" h="326385">
                  <a:moveTo>
                    <a:pt x="1010736" y="0"/>
                  </a:moveTo>
                  <a:lnTo>
                    <a:pt x="973258" y="8334"/>
                  </a:lnTo>
                  <a:lnTo>
                    <a:pt x="921835" y="10095"/>
                  </a:lnTo>
                  <a:lnTo>
                    <a:pt x="864108" y="21925"/>
                  </a:lnTo>
                  <a:lnTo>
                    <a:pt x="809626" y="38719"/>
                  </a:lnTo>
                  <a:lnTo>
                    <a:pt x="749001" y="56168"/>
                  </a:lnTo>
                  <a:lnTo>
                    <a:pt x="686742" y="73702"/>
                  </a:lnTo>
                  <a:lnTo>
                    <a:pt x="623620" y="91248"/>
                  </a:lnTo>
                  <a:lnTo>
                    <a:pt x="568328" y="102166"/>
                  </a:lnTo>
                  <a:lnTo>
                    <a:pt x="506727" y="113280"/>
                  </a:lnTo>
                  <a:lnTo>
                    <a:pt x="447316" y="129980"/>
                  </a:lnTo>
                  <a:lnTo>
                    <a:pt x="392689" y="136680"/>
                  </a:lnTo>
                  <a:lnTo>
                    <a:pt x="339958" y="148055"/>
                  </a:lnTo>
                  <a:lnTo>
                    <a:pt x="284671" y="166203"/>
                  </a:lnTo>
                  <a:lnTo>
                    <a:pt x="231680" y="191571"/>
                  </a:lnTo>
                  <a:lnTo>
                    <a:pt x="182112" y="221832"/>
                  </a:lnTo>
                  <a:lnTo>
                    <a:pt x="125693" y="263277"/>
                  </a:lnTo>
                  <a:lnTo>
                    <a:pt x="63114" y="296999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558010" y="2611067"/>
            <a:ext cx="2242571" cy="2095172"/>
            <a:chOff x="558010" y="2611067"/>
            <a:chExt cx="2242571" cy="2095172"/>
          </a:xfrm>
        </p:grpSpPr>
        <p:sp>
          <p:nvSpPr>
            <p:cNvPr id="82" name="Freeform 81"/>
            <p:cNvSpPr/>
            <p:nvPr/>
          </p:nvSpPr>
          <p:spPr>
            <a:xfrm>
              <a:off x="580141" y="2611067"/>
              <a:ext cx="241082" cy="463255"/>
            </a:xfrm>
            <a:custGeom>
              <a:avLst/>
              <a:gdLst/>
              <a:ahLst/>
              <a:cxnLst/>
              <a:rect l="0" t="0" r="0" b="0"/>
              <a:pathLst>
                <a:path w="241082" h="463255">
                  <a:moveTo>
                    <a:pt x="146325" y="0"/>
                  </a:moveTo>
                  <a:lnTo>
                    <a:pt x="131671" y="53027"/>
                  </a:lnTo>
                  <a:lnTo>
                    <a:pt x="110892" y="104408"/>
                  </a:lnTo>
                  <a:lnTo>
                    <a:pt x="94309" y="163430"/>
                  </a:lnTo>
                  <a:lnTo>
                    <a:pt x="74179" y="220755"/>
                  </a:lnTo>
                  <a:lnTo>
                    <a:pt x="54908" y="279999"/>
                  </a:lnTo>
                  <a:lnTo>
                    <a:pt x="29785" y="333642"/>
                  </a:lnTo>
                  <a:lnTo>
                    <a:pt x="2292" y="372791"/>
                  </a:lnTo>
                  <a:lnTo>
                    <a:pt x="0" y="380718"/>
                  </a:lnTo>
                  <a:lnTo>
                    <a:pt x="812" y="388343"/>
                  </a:lnTo>
                  <a:lnTo>
                    <a:pt x="3693" y="395766"/>
                  </a:lnTo>
                  <a:lnTo>
                    <a:pt x="10293" y="399544"/>
                  </a:lnTo>
                  <a:lnTo>
                    <a:pt x="67565" y="400243"/>
                  </a:lnTo>
                  <a:lnTo>
                    <a:pt x="124602" y="411557"/>
                  </a:lnTo>
                  <a:lnTo>
                    <a:pt x="185058" y="435519"/>
                  </a:lnTo>
                  <a:lnTo>
                    <a:pt x="241081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37036" y="3011150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21057" y="0"/>
                  </a:moveTo>
                  <a:lnTo>
                    <a:pt x="4268" y="5877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68621" y="28637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037165" y="2979391"/>
              <a:ext cx="140044" cy="189687"/>
            </a:xfrm>
            <a:custGeom>
              <a:avLst/>
              <a:gdLst/>
              <a:ahLst/>
              <a:cxnLst/>
              <a:rect l="0" t="0" r="0" b="0"/>
              <a:pathLst>
                <a:path w="140044" h="189687">
                  <a:moveTo>
                    <a:pt x="15684" y="31759"/>
                  </a:moveTo>
                  <a:lnTo>
                    <a:pt x="12565" y="85904"/>
                  </a:lnTo>
                  <a:lnTo>
                    <a:pt x="4962" y="146600"/>
                  </a:lnTo>
                  <a:lnTo>
                    <a:pt x="2687" y="146924"/>
                  </a:lnTo>
                  <a:lnTo>
                    <a:pt x="0" y="143631"/>
                  </a:lnTo>
                  <a:lnTo>
                    <a:pt x="135" y="130613"/>
                  </a:lnTo>
                  <a:lnTo>
                    <a:pt x="16168" y="73308"/>
                  </a:lnTo>
                  <a:lnTo>
                    <a:pt x="29818" y="31647"/>
                  </a:lnTo>
                  <a:lnTo>
                    <a:pt x="43023" y="13772"/>
                  </a:lnTo>
                  <a:lnTo>
                    <a:pt x="51457" y="5730"/>
                  </a:lnTo>
                  <a:lnTo>
                    <a:pt x="61760" y="1538"/>
                  </a:lnTo>
                  <a:lnTo>
                    <a:pt x="85685" y="0"/>
                  </a:lnTo>
                  <a:lnTo>
                    <a:pt x="105678" y="6336"/>
                  </a:lnTo>
                  <a:lnTo>
                    <a:pt x="114284" y="11301"/>
                  </a:lnTo>
                  <a:lnTo>
                    <a:pt x="126967" y="29295"/>
                  </a:lnTo>
                  <a:lnTo>
                    <a:pt x="135333" y="54061"/>
                  </a:lnTo>
                  <a:lnTo>
                    <a:pt x="140043" y="100888"/>
                  </a:lnTo>
                  <a:lnTo>
                    <a:pt x="139099" y="148298"/>
                  </a:lnTo>
                  <a:lnTo>
                    <a:pt x="120969" y="1896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221305" y="3031209"/>
              <a:ext cx="159643" cy="190512"/>
            </a:xfrm>
            <a:custGeom>
              <a:avLst/>
              <a:gdLst/>
              <a:ahLst/>
              <a:cxnLst/>
              <a:rect l="0" t="0" r="0" b="0"/>
              <a:pathLst>
                <a:path w="159643" h="190512">
                  <a:moveTo>
                    <a:pt x="0" y="85226"/>
                  </a:moveTo>
                  <a:lnTo>
                    <a:pt x="42692" y="88345"/>
                  </a:lnTo>
                  <a:lnTo>
                    <a:pt x="84342" y="99880"/>
                  </a:lnTo>
                  <a:lnTo>
                    <a:pt x="105336" y="97198"/>
                  </a:lnTo>
                  <a:lnTo>
                    <a:pt x="133766" y="82534"/>
                  </a:lnTo>
                  <a:lnTo>
                    <a:pt x="148359" y="68822"/>
                  </a:lnTo>
                  <a:lnTo>
                    <a:pt x="158744" y="51029"/>
                  </a:lnTo>
                  <a:lnTo>
                    <a:pt x="159642" y="42541"/>
                  </a:lnTo>
                  <a:lnTo>
                    <a:pt x="154400" y="26870"/>
                  </a:lnTo>
                  <a:lnTo>
                    <a:pt x="138033" y="12107"/>
                  </a:lnTo>
                  <a:lnTo>
                    <a:pt x="127117" y="4894"/>
                  </a:lnTo>
                  <a:lnTo>
                    <a:pt x="102510" y="0"/>
                  </a:lnTo>
                  <a:lnTo>
                    <a:pt x="77146" y="2894"/>
                  </a:lnTo>
                  <a:lnTo>
                    <a:pt x="54174" y="11979"/>
                  </a:lnTo>
                  <a:lnTo>
                    <a:pt x="38506" y="26936"/>
                  </a:lnTo>
                  <a:lnTo>
                    <a:pt x="18915" y="65133"/>
                  </a:lnTo>
                  <a:lnTo>
                    <a:pt x="18603" y="107219"/>
                  </a:lnTo>
                  <a:lnTo>
                    <a:pt x="31508" y="145554"/>
                  </a:lnTo>
                  <a:lnTo>
                    <a:pt x="46759" y="161951"/>
                  </a:lnTo>
                  <a:lnTo>
                    <a:pt x="94757" y="1905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410818" y="3080937"/>
              <a:ext cx="147400" cy="222911"/>
            </a:xfrm>
            <a:custGeom>
              <a:avLst/>
              <a:gdLst/>
              <a:ahLst/>
              <a:cxnLst/>
              <a:rect l="0" t="0" r="0" b="0"/>
              <a:pathLst>
                <a:path w="147400" h="222911">
                  <a:moveTo>
                    <a:pt x="147399" y="24969"/>
                  </a:moveTo>
                  <a:lnTo>
                    <a:pt x="129418" y="9328"/>
                  </a:lnTo>
                  <a:lnTo>
                    <a:pt x="112502" y="1250"/>
                  </a:lnTo>
                  <a:lnTo>
                    <a:pt x="93285" y="0"/>
                  </a:lnTo>
                  <a:lnTo>
                    <a:pt x="52352" y="8729"/>
                  </a:lnTo>
                  <a:lnTo>
                    <a:pt x="20971" y="23927"/>
                  </a:lnTo>
                  <a:lnTo>
                    <a:pt x="15151" y="32463"/>
                  </a:lnTo>
                  <a:lnTo>
                    <a:pt x="11803" y="54426"/>
                  </a:lnTo>
                  <a:lnTo>
                    <a:pt x="17334" y="73546"/>
                  </a:lnTo>
                  <a:lnTo>
                    <a:pt x="28761" y="89843"/>
                  </a:lnTo>
                  <a:lnTo>
                    <a:pt x="67813" y="119369"/>
                  </a:lnTo>
                  <a:lnTo>
                    <a:pt x="124901" y="161809"/>
                  </a:lnTo>
                  <a:lnTo>
                    <a:pt x="132400" y="168838"/>
                  </a:lnTo>
                  <a:lnTo>
                    <a:pt x="140733" y="189127"/>
                  </a:lnTo>
                  <a:lnTo>
                    <a:pt x="142955" y="201088"/>
                  </a:lnTo>
                  <a:lnTo>
                    <a:pt x="139757" y="209062"/>
                  </a:lnTo>
                  <a:lnTo>
                    <a:pt x="132946" y="214378"/>
                  </a:lnTo>
                  <a:lnTo>
                    <a:pt x="112899" y="220285"/>
                  </a:lnTo>
                  <a:lnTo>
                    <a:pt x="88392" y="222910"/>
                  </a:lnTo>
                  <a:lnTo>
                    <a:pt x="65022" y="217838"/>
                  </a:lnTo>
                  <a:lnTo>
                    <a:pt x="35254" y="201828"/>
                  </a:lnTo>
                  <a:lnTo>
                    <a:pt x="0" y="172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839785" y="3279302"/>
              <a:ext cx="157596" cy="158293"/>
            </a:xfrm>
            <a:custGeom>
              <a:avLst/>
              <a:gdLst/>
              <a:ahLst/>
              <a:cxnLst/>
              <a:rect l="0" t="0" r="0" b="0"/>
              <a:pathLst>
                <a:path w="157596" h="158293">
                  <a:moveTo>
                    <a:pt x="97458" y="5589"/>
                  </a:moveTo>
                  <a:lnTo>
                    <a:pt x="80690" y="0"/>
                  </a:lnTo>
                  <a:lnTo>
                    <a:pt x="47906" y="2113"/>
                  </a:lnTo>
                  <a:lnTo>
                    <a:pt x="28252" y="10283"/>
                  </a:lnTo>
                  <a:lnTo>
                    <a:pt x="19735" y="15737"/>
                  </a:lnTo>
                  <a:lnTo>
                    <a:pt x="7152" y="34276"/>
                  </a:lnTo>
                  <a:lnTo>
                    <a:pt x="0" y="56943"/>
                  </a:lnTo>
                  <a:lnTo>
                    <a:pt x="4941" y="103210"/>
                  </a:lnTo>
                  <a:lnTo>
                    <a:pt x="7704" y="116293"/>
                  </a:lnTo>
                  <a:lnTo>
                    <a:pt x="20133" y="137069"/>
                  </a:lnTo>
                  <a:lnTo>
                    <a:pt x="28360" y="145885"/>
                  </a:lnTo>
                  <a:lnTo>
                    <a:pt x="49980" y="155680"/>
                  </a:lnTo>
                  <a:lnTo>
                    <a:pt x="62297" y="158292"/>
                  </a:lnTo>
                  <a:lnTo>
                    <a:pt x="88460" y="154955"/>
                  </a:lnTo>
                  <a:lnTo>
                    <a:pt x="113346" y="144504"/>
                  </a:lnTo>
                  <a:lnTo>
                    <a:pt x="132205" y="128160"/>
                  </a:lnTo>
                  <a:lnTo>
                    <a:pt x="150387" y="99228"/>
                  </a:lnTo>
                  <a:lnTo>
                    <a:pt x="157595" y="62839"/>
                  </a:lnTo>
                  <a:lnTo>
                    <a:pt x="150101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084642" y="3110742"/>
              <a:ext cx="189514" cy="374191"/>
            </a:xfrm>
            <a:custGeom>
              <a:avLst/>
              <a:gdLst/>
              <a:ahLst/>
              <a:cxnLst/>
              <a:rect l="0" t="0" r="0" b="0"/>
              <a:pathLst>
                <a:path w="189514" h="374191">
                  <a:moveTo>
                    <a:pt x="0" y="374190"/>
                  </a:moveTo>
                  <a:lnTo>
                    <a:pt x="3120" y="331499"/>
                  </a:lnTo>
                  <a:lnTo>
                    <a:pt x="16789" y="278188"/>
                  </a:lnTo>
                  <a:lnTo>
                    <a:pt x="23333" y="219613"/>
                  </a:lnTo>
                  <a:lnTo>
                    <a:pt x="32260" y="167732"/>
                  </a:lnTo>
                  <a:lnTo>
                    <a:pt x="45757" y="108281"/>
                  </a:lnTo>
                  <a:lnTo>
                    <a:pt x="63189" y="48838"/>
                  </a:lnTo>
                  <a:lnTo>
                    <a:pt x="71368" y="28378"/>
                  </a:lnTo>
                  <a:lnTo>
                    <a:pt x="82802" y="11486"/>
                  </a:lnTo>
                  <a:lnTo>
                    <a:pt x="105041" y="2418"/>
                  </a:lnTo>
                  <a:lnTo>
                    <a:pt x="119160" y="0"/>
                  </a:lnTo>
                  <a:lnTo>
                    <a:pt x="144207" y="3553"/>
                  </a:lnTo>
                  <a:lnTo>
                    <a:pt x="189513" y="267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053057" y="3253305"/>
              <a:ext cx="157928" cy="52644"/>
            </a:xfrm>
            <a:custGeom>
              <a:avLst/>
              <a:gdLst/>
              <a:ahLst/>
              <a:cxnLst/>
              <a:rect l="0" t="0" r="0" b="0"/>
              <a:pathLst>
                <a:path w="157928" h="52644">
                  <a:moveTo>
                    <a:pt x="157927" y="52643"/>
                  </a:moveTo>
                  <a:lnTo>
                    <a:pt x="94499" y="34685"/>
                  </a:lnTo>
                  <a:lnTo>
                    <a:pt x="32732" y="140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284476" y="3512605"/>
              <a:ext cx="213215" cy="295417"/>
            </a:xfrm>
            <a:custGeom>
              <a:avLst/>
              <a:gdLst/>
              <a:ahLst/>
              <a:cxnLst/>
              <a:rect l="0" t="0" r="0" b="0"/>
              <a:pathLst>
                <a:path w="213215" h="295417">
                  <a:moveTo>
                    <a:pt x="210570" y="24970"/>
                  </a:moveTo>
                  <a:lnTo>
                    <a:pt x="157543" y="1251"/>
                  </a:lnTo>
                  <a:lnTo>
                    <a:pt x="133580" y="0"/>
                  </a:lnTo>
                  <a:lnTo>
                    <a:pt x="108502" y="4514"/>
                  </a:lnTo>
                  <a:lnTo>
                    <a:pt x="85658" y="14318"/>
                  </a:lnTo>
                  <a:lnTo>
                    <a:pt x="78162" y="22548"/>
                  </a:lnTo>
                  <a:lnTo>
                    <a:pt x="69834" y="44170"/>
                  </a:lnTo>
                  <a:lnTo>
                    <a:pt x="69252" y="66259"/>
                  </a:lnTo>
                  <a:lnTo>
                    <a:pt x="74063" y="86604"/>
                  </a:lnTo>
                  <a:lnTo>
                    <a:pt x="84000" y="103445"/>
                  </a:lnTo>
                  <a:lnTo>
                    <a:pt x="108337" y="126081"/>
                  </a:lnTo>
                  <a:lnTo>
                    <a:pt x="163135" y="159736"/>
                  </a:lnTo>
                  <a:lnTo>
                    <a:pt x="198731" y="187854"/>
                  </a:lnTo>
                  <a:lnTo>
                    <a:pt x="210377" y="206157"/>
                  </a:lnTo>
                  <a:lnTo>
                    <a:pt x="213214" y="225990"/>
                  </a:lnTo>
                  <a:lnTo>
                    <a:pt x="205503" y="267318"/>
                  </a:lnTo>
                  <a:lnTo>
                    <a:pt x="200173" y="275443"/>
                  </a:lnTo>
                  <a:lnTo>
                    <a:pt x="184892" y="287590"/>
                  </a:lnTo>
                  <a:lnTo>
                    <a:pt x="150969" y="295416"/>
                  </a:lnTo>
                  <a:lnTo>
                    <a:pt x="111282" y="292145"/>
                  </a:lnTo>
                  <a:lnTo>
                    <a:pt x="57120" y="272154"/>
                  </a:lnTo>
                  <a:lnTo>
                    <a:pt x="24724" y="252498"/>
                  </a:lnTo>
                  <a:lnTo>
                    <a:pt x="0" y="225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589803" y="3716559"/>
              <a:ext cx="31586" cy="115815"/>
            </a:xfrm>
            <a:custGeom>
              <a:avLst/>
              <a:gdLst/>
              <a:ahLst/>
              <a:cxnLst/>
              <a:rect l="0" t="0" r="0" b="0"/>
              <a:pathLst>
                <a:path w="31586" h="115815">
                  <a:moveTo>
                    <a:pt x="0" y="0"/>
                  </a:moveTo>
                  <a:lnTo>
                    <a:pt x="17958" y="61111"/>
                  </a:lnTo>
                  <a:lnTo>
                    <a:pt x="31585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442404" y="3748145"/>
              <a:ext cx="315856" cy="284270"/>
            </a:xfrm>
            <a:custGeom>
              <a:avLst/>
              <a:gdLst/>
              <a:ahLst/>
              <a:cxnLst/>
              <a:rect l="0" t="0" r="0" b="0"/>
              <a:pathLst>
                <a:path w="315856" h="284270">
                  <a:moveTo>
                    <a:pt x="315855" y="0"/>
                  </a:moveTo>
                  <a:lnTo>
                    <a:pt x="261980" y="35916"/>
                  </a:lnTo>
                  <a:lnTo>
                    <a:pt x="200893" y="84276"/>
                  </a:lnTo>
                  <a:lnTo>
                    <a:pt x="143922" y="140381"/>
                  </a:lnTo>
                  <a:lnTo>
                    <a:pt x="94542" y="196965"/>
                  </a:lnTo>
                  <a:lnTo>
                    <a:pt x="33973" y="252298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700526" y="3854634"/>
              <a:ext cx="203096" cy="209367"/>
            </a:xfrm>
            <a:custGeom>
              <a:avLst/>
              <a:gdLst/>
              <a:ahLst/>
              <a:cxnLst/>
              <a:rect l="0" t="0" r="0" b="0"/>
              <a:pathLst>
                <a:path w="203096" h="209367">
                  <a:moveTo>
                    <a:pt x="15619" y="9324"/>
                  </a:moveTo>
                  <a:lnTo>
                    <a:pt x="12499" y="52016"/>
                  </a:lnTo>
                  <a:lnTo>
                    <a:pt x="0" y="97138"/>
                  </a:lnTo>
                  <a:lnTo>
                    <a:pt x="25066" y="39817"/>
                  </a:lnTo>
                  <a:lnTo>
                    <a:pt x="44414" y="9001"/>
                  </a:lnTo>
                  <a:lnTo>
                    <a:pt x="52363" y="3259"/>
                  </a:lnTo>
                  <a:lnTo>
                    <a:pt x="61172" y="601"/>
                  </a:lnTo>
                  <a:lnTo>
                    <a:pt x="70554" y="0"/>
                  </a:lnTo>
                  <a:lnTo>
                    <a:pt x="76809" y="4278"/>
                  </a:lnTo>
                  <a:lnTo>
                    <a:pt x="80979" y="11809"/>
                  </a:lnTo>
                  <a:lnTo>
                    <a:pt x="94286" y="63464"/>
                  </a:lnTo>
                  <a:lnTo>
                    <a:pt x="92306" y="88759"/>
                  </a:lnTo>
                  <a:lnTo>
                    <a:pt x="93650" y="95036"/>
                  </a:lnTo>
                  <a:lnTo>
                    <a:pt x="96885" y="96881"/>
                  </a:lnTo>
                  <a:lnTo>
                    <a:pt x="101382" y="95771"/>
                  </a:lnTo>
                  <a:lnTo>
                    <a:pt x="155806" y="44218"/>
                  </a:lnTo>
                  <a:lnTo>
                    <a:pt x="165229" y="39606"/>
                  </a:lnTo>
                  <a:lnTo>
                    <a:pt x="173850" y="38870"/>
                  </a:lnTo>
                  <a:lnTo>
                    <a:pt x="189669" y="44293"/>
                  </a:lnTo>
                  <a:lnTo>
                    <a:pt x="194823" y="52524"/>
                  </a:lnTo>
                  <a:lnTo>
                    <a:pt x="203095" y="104642"/>
                  </a:lnTo>
                  <a:lnTo>
                    <a:pt x="199140" y="160344"/>
                  </a:lnTo>
                  <a:lnTo>
                    <a:pt x="186867" y="206506"/>
                  </a:lnTo>
                  <a:lnTo>
                    <a:pt x="184075" y="2093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944079" y="4000134"/>
              <a:ext cx="211149" cy="200737"/>
            </a:xfrm>
            <a:custGeom>
              <a:avLst/>
              <a:gdLst/>
              <a:ahLst/>
              <a:cxnLst/>
              <a:rect l="0" t="0" r="0" b="0"/>
              <a:pathLst>
                <a:path w="211149" h="200737">
                  <a:moveTo>
                    <a:pt x="24750" y="695"/>
                  </a:moveTo>
                  <a:lnTo>
                    <a:pt x="10095" y="59312"/>
                  </a:lnTo>
                  <a:lnTo>
                    <a:pt x="0" y="94102"/>
                  </a:lnTo>
                  <a:lnTo>
                    <a:pt x="61" y="96891"/>
                  </a:lnTo>
                  <a:lnTo>
                    <a:pt x="16970" y="67746"/>
                  </a:lnTo>
                  <a:lnTo>
                    <a:pt x="42840" y="22518"/>
                  </a:lnTo>
                  <a:lnTo>
                    <a:pt x="59696" y="7274"/>
                  </a:lnTo>
                  <a:lnTo>
                    <a:pt x="69104" y="1572"/>
                  </a:lnTo>
                  <a:lnTo>
                    <a:pt x="76546" y="1279"/>
                  </a:lnTo>
                  <a:lnTo>
                    <a:pt x="82677" y="4594"/>
                  </a:lnTo>
                  <a:lnTo>
                    <a:pt x="87934" y="10313"/>
                  </a:lnTo>
                  <a:lnTo>
                    <a:pt x="100923" y="40719"/>
                  </a:lnTo>
                  <a:lnTo>
                    <a:pt x="102278" y="62937"/>
                  </a:lnTo>
                  <a:lnTo>
                    <a:pt x="101002" y="73775"/>
                  </a:lnTo>
                  <a:lnTo>
                    <a:pt x="102491" y="77491"/>
                  </a:lnTo>
                  <a:lnTo>
                    <a:pt x="105823" y="76459"/>
                  </a:lnTo>
                  <a:lnTo>
                    <a:pt x="110384" y="72261"/>
                  </a:lnTo>
                  <a:lnTo>
                    <a:pt x="151934" y="11653"/>
                  </a:lnTo>
                  <a:lnTo>
                    <a:pt x="158672" y="4491"/>
                  </a:lnTo>
                  <a:lnTo>
                    <a:pt x="166674" y="886"/>
                  </a:lnTo>
                  <a:lnTo>
                    <a:pt x="184923" y="0"/>
                  </a:lnTo>
                  <a:lnTo>
                    <a:pt x="192363" y="3741"/>
                  </a:lnTo>
                  <a:lnTo>
                    <a:pt x="203750" y="17256"/>
                  </a:lnTo>
                  <a:lnTo>
                    <a:pt x="211148" y="55775"/>
                  </a:lnTo>
                  <a:lnTo>
                    <a:pt x="205242" y="111617"/>
                  </a:lnTo>
                  <a:lnTo>
                    <a:pt x="189433" y="168507"/>
                  </a:lnTo>
                  <a:lnTo>
                    <a:pt x="182677" y="2007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179399" y="4061693"/>
              <a:ext cx="143973" cy="195032"/>
            </a:xfrm>
            <a:custGeom>
              <a:avLst/>
              <a:gdLst/>
              <a:ahLst/>
              <a:cxnLst/>
              <a:rect l="0" t="0" r="0" b="0"/>
              <a:pathLst>
                <a:path w="143973" h="195032">
                  <a:moveTo>
                    <a:pt x="0" y="86535"/>
                  </a:moveTo>
                  <a:lnTo>
                    <a:pt x="55044" y="110559"/>
                  </a:lnTo>
                  <a:lnTo>
                    <a:pt x="91828" y="114710"/>
                  </a:lnTo>
                  <a:lnTo>
                    <a:pt x="114512" y="111535"/>
                  </a:lnTo>
                  <a:lnTo>
                    <a:pt x="123134" y="106711"/>
                  </a:lnTo>
                  <a:lnTo>
                    <a:pt x="135835" y="91992"/>
                  </a:lnTo>
                  <a:lnTo>
                    <a:pt x="142259" y="70633"/>
                  </a:lnTo>
                  <a:lnTo>
                    <a:pt x="143972" y="58386"/>
                  </a:lnTo>
                  <a:lnTo>
                    <a:pt x="139636" y="35420"/>
                  </a:lnTo>
                  <a:lnTo>
                    <a:pt x="135205" y="24382"/>
                  </a:lnTo>
                  <a:lnTo>
                    <a:pt x="120922" y="8998"/>
                  </a:lnTo>
                  <a:lnTo>
                    <a:pt x="112200" y="3258"/>
                  </a:lnTo>
                  <a:lnTo>
                    <a:pt x="93150" y="0"/>
                  </a:lnTo>
                  <a:lnTo>
                    <a:pt x="83157" y="769"/>
                  </a:lnTo>
                  <a:lnTo>
                    <a:pt x="65814" y="10982"/>
                  </a:lnTo>
                  <a:lnTo>
                    <a:pt x="35617" y="46134"/>
                  </a:lnTo>
                  <a:lnTo>
                    <a:pt x="27528" y="69359"/>
                  </a:lnTo>
                  <a:lnTo>
                    <a:pt x="22335" y="122396"/>
                  </a:lnTo>
                  <a:lnTo>
                    <a:pt x="27864" y="143807"/>
                  </a:lnTo>
                  <a:lnTo>
                    <a:pt x="50477" y="176617"/>
                  </a:lnTo>
                  <a:lnTo>
                    <a:pt x="76177" y="192904"/>
                  </a:lnTo>
                  <a:lnTo>
                    <a:pt x="98977" y="195031"/>
                  </a:lnTo>
                  <a:lnTo>
                    <a:pt x="136870" y="1918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368911" y="4000829"/>
              <a:ext cx="136872" cy="347441"/>
            </a:xfrm>
            <a:custGeom>
              <a:avLst/>
              <a:gdLst/>
              <a:ahLst/>
              <a:cxnLst/>
              <a:rect l="0" t="0" r="0" b="0"/>
              <a:pathLst>
                <a:path w="136872" h="347441">
                  <a:moveTo>
                    <a:pt x="136871" y="0"/>
                  </a:moveTo>
                  <a:lnTo>
                    <a:pt x="100954" y="63450"/>
                  </a:lnTo>
                  <a:lnTo>
                    <a:pt x="76657" y="121544"/>
                  </a:lnTo>
                  <a:lnTo>
                    <a:pt x="54657" y="178686"/>
                  </a:lnTo>
                  <a:lnTo>
                    <a:pt x="36186" y="230658"/>
                  </a:lnTo>
                  <a:lnTo>
                    <a:pt x="21273" y="284771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295212" y="4095585"/>
              <a:ext cx="221099" cy="73701"/>
            </a:xfrm>
            <a:custGeom>
              <a:avLst/>
              <a:gdLst/>
              <a:ahLst/>
              <a:cxnLst/>
              <a:rect l="0" t="0" r="0" b="0"/>
              <a:pathLst>
                <a:path w="221099" h="73701">
                  <a:moveTo>
                    <a:pt x="221098" y="73700"/>
                  </a:moveTo>
                  <a:lnTo>
                    <a:pt x="159988" y="48506"/>
                  </a:lnTo>
                  <a:lnTo>
                    <a:pt x="99967" y="22867"/>
                  </a:lnTo>
                  <a:lnTo>
                    <a:pt x="46436" y="57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487780" y="4282842"/>
              <a:ext cx="165402" cy="161625"/>
            </a:xfrm>
            <a:custGeom>
              <a:avLst/>
              <a:gdLst/>
              <a:ahLst/>
              <a:cxnLst/>
              <a:rect l="0" t="0" r="0" b="0"/>
              <a:pathLst>
                <a:path w="165402" h="161625">
                  <a:moveTo>
                    <a:pt x="28530" y="65427"/>
                  </a:moveTo>
                  <a:lnTo>
                    <a:pt x="19465" y="124044"/>
                  </a:lnTo>
                  <a:lnTo>
                    <a:pt x="7257" y="158834"/>
                  </a:lnTo>
                  <a:lnTo>
                    <a:pt x="3820" y="161624"/>
                  </a:lnTo>
                  <a:lnTo>
                    <a:pt x="1528" y="158804"/>
                  </a:lnTo>
                  <a:lnTo>
                    <a:pt x="0" y="152245"/>
                  </a:lnTo>
                  <a:lnTo>
                    <a:pt x="3439" y="126246"/>
                  </a:lnTo>
                  <a:lnTo>
                    <a:pt x="18395" y="72527"/>
                  </a:lnTo>
                  <a:lnTo>
                    <a:pt x="32118" y="24716"/>
                  </a:lnTo>
                  <a:lnTo>
                    <a:pt x="37941" y="16059"/>
                  </a:lnTo>
                  <a:lnTo>
                    <a:pt x="53770" y="3321"/>
                  </a:lnTo>
                  <a:lnTo>
                    <a:pt x="72503" y="0"/>
                  </a:lnTo>
                  <a:lnTo>
                    <a:pt x="92528" y="3593"/>
                  </a:lnTo>
                  <a:lnTo>
                    <a:pt x="151436" y="35745"/>
                  </a:lnTo>
                  <a:lnTo>
                    <a:pt x="165401" y="443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642653" y="4390383"/>
              <a:ext cx="31586" cy="136871"/>
            </a:xfrm>
            <a:custGeom>
              <a:avLst/>
              <a:gdLst/>
              <a:ahLst/>
              <a:cxnLst/>
              <a:rect l="0" t="0" r="0" b="0"/>
              <a:pathLst>
                <a:path w="31586" h="136871">
                  <a:moveTo>
                    <a:pt x="0" y="0"/>
                  </a:moveTo>
                  <a:lnTo>
                    <a:pt x="8333" y="37478"/>
                  </a:lnTo>
                  <a:lnTo>
                    <a:pt x="18644" y="94146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421554" y="4485140"/>
              <a:ext cx="379027" cy="200042"/>
            </a:xfrm>
            <a:custGeom>
              <a:avLst/>
              <a:gdLst/>
              <a:ahLst/>
              <a:cxnLst/>
              <a:rect l="0" t="0" r="0" b="0"/>
              <a:pathLst>
                <a:path w="379027" h="200042">
                  <a:moveTo>
                    <a:pt x="379026" y="0"/>
                  </a:moveTo>
                  <a:lnTo>
                    <a:pt x="324882" y="3119"/>
                  </a:lnTo>
                  <a:lnTo>
                    <a:pt x="269935" y="14654"/>
                  </a:lnTo>
                  <a:lnTo>
                    <a:pt x="214021" y="43838"/>
                  </a:lnTo>
                  <a:lnTo>
                    <a:pt x="157916" y="76466"/>
                  </a:lnTo>
                  <a:lnTo>
                    <a:pt x="103377" y="118301"/>
                  </a:lnTo>
                  <a:lnTo>
                    <a:pt x="42927" y="168396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273948" y="4095585"/>
              <a:ext cx="1347648" cy="610654"/>
            </a:xfrm>
            <a:custGeom>
              <a:avLst/>
              <a:gdLst/>
              <a:ahLst/>
              <a:cxnLst/>
              <a:rect l="0" t="0" r="0" b="0"/>
              <a:pathLst>
                <a:path w="1347648" h="610654">
                  <a:moveTo>
                    <a:pt x="1347647" y="610653"/>
                  </a:moveTo>
                  <a:lnTo>
                    <a:pt x="1290413" y="564872"/>
                  </a:lnTo>
                  <a:lnTo>
                    <a:pt x="1230276" y="529885"/>
                  </a:lnTo>
                  <a:lnTo>
                    <a:pt x="1173208" y="499682"/>
                  </a:lnTo>
                  <a:lnTo>
                    <a:pt x="1116619" y="477930"/>
                  </a:lnTo>
                  <a:lnTo>
                    <a:pt x="1057868" y="454239"/>
                  </a:lnTo>
                  <a:lnTo>
                    <a:pt x="997748" y="429210"/>
                  </a:lnTo>
                  <a:lnTo>
                    <a:pt x="943569" y="408696"/>
                  </a:lnTo>
                  <a:lnTo>
                    <a:pt x="880572" y="384974"/>
                  </a:lnTo>
                  <a:lnTo>
                    <a:pt x="818735" y="357757"/>
                  </a:lnTo>
                  <a:lnTo>
                    <a:pt x="756130" y="329851"/>
                  </a:lnTo>
                  <a:lnTo>
                    <a:pt x="697534" y="301808"/>
                  </a:lnTo>
                  <a:lnTo>
                    <a:pt x="649133" y="280758"/>
                  </a:lnTo>
                  <a:lnTo>
                    <a:pt x="590264" y="252684"/>
                  </a:lnTo>
                  <a:lnTo>
                    <a:pt x="527986" y="224608"/>
                  </a:lnTo>
                  <a:lnTo>
                    <a:pt x="466595" y="196532"/>
                  </a:lnTo>
                  <a:lnTo>
                    <a:pt x="417710" y="176645"/>
                  </a:lnTo>
                  <a:lnTo>
                    <a:pt x="355558" y="155732"/>
                  </a:lnTo>
                  <a:lnTo>
                    <a:pt x="292892" y="129418"/>
                  </a:lnTo>
                  <a:lnTo>
                    <a:pt x="244060" y="108666"/>
                  </a:lnTo>
                  <a:lnTo>
                    <a:pt x="183563" y="81863"/>
                  </a:lnTo>
                  <a:lnTo>
                    <a:pt x="126553" y="60971"/>
                  </a:lnTo>
                  <a:lnTo>
                    <a:pt x="70231" y="34660"/>
                  </a:lnTo>
                  <a:lnTo>
                    <a:pt x="17697" y="113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58010" y="3190134"/>
              <a:ext cx="1473991" cy="368499"/>
            </a:xfrm>
            <a:custGeom>
              <a:avLst/>
              <a:gdLst/>
              <a:ahLst/>
              <a:cxnLst/>
              <a:rect l="0" t="0" r="0" b="0"/>
              <a:pathLst>
                <a:path w="1473991" h="368499">
                  <a:moveTo>
                    <a:pt x="1473990" y="368498"/>
                  </a:moveTo>
                  <a:lnTo>
                    <a:pt x="1425059" y="353926"/>
                  </a:lnTo>
                  <a:lnTo>
                    <a:pt x="1365928" y="329094"/>
                  </a:lnTo>
                  <a:lnTo>
                    <a:pt x="1309188" y="310065"/>
                  </a:lnTo>
                  <a:lnTo>
                    <a:pt x="1252920" y="291921"/>
                  </a:lnTo>
                  <a:lnTo>
                    <a:pt x="1210786" y="279128"/>
                  </a:lnTo>
                  <a:lnTo>
                    <a:pt x="1149038" y="263627"/>
                  </a:lnTo>
                  <a:lnTo>
                    <a:pt x="1097858" y="250337"/>
                  </a:lnTo>
                  <a:lnTo>
                    <a:pt x="1035397" y="235366"/>
                  </a:lnTo>
                  <a:lnTo>
                    <a:pt x="985158" y="224676"/>
                  </a:lnTo>
                  <a:lnTo>
                    <a:pt x="934397" y="214100"/>
                  </a:lnTo>
                  <a:lnTo>
                    <a:pt x="871611" y="200046"/>
                  </a:lnTo>
                  <a:lnTo>
                    <a:pt x="820555" y="189515"/>
                  </a:lnTo>
                  <a:lnTo>
                    <a:pt x="768382" y="175865"/>
                  </a:lnTo>
                  <a:lnTo>
                    <a:pt x="712760" y="163243"/>
                  </a:lnTo>
                  <a:lnTo>
                    <a:pt x="654945" y="156383"/>
                  </a:lnTo>
                  <a:lnTo>
                    <a:pt x="600770" y="146942"/>
                  </a:lnTo>
                  <a:lnTo>
                    <a:pt x="547673" y="133616"/>
                  </a:lnTo>
                  <a:lnTo>
                    <a:pt x="491776" y="117969"/>
                  </a:lnTo>
                  <a:lnTo>
                    <a:pt x="433880" y="105924"/>
                  </a:lnTo>
                  <a:lnTo>
                    <a:pt x="379681" y="94946"/>
                  </a:lnTo>
                  <a:lnTo>
                    <a:pt x="326578" y="84284"/>
                  </a:lnTo>
                  <a:lnTo>
                    <a:pt x="273798" y="70597"/>
                  </a:lnTo>
                  <a:lnTo>
                    <a:pt x="221115" y="54843"/>
                  </a:lnTo>
                  <a:lnTo>
                    <a:pt x="168461" y="39647"/>
                  </a:lnTo>
                  <a:lnTo>
                    <a:pt x="115815" y="23446"/>
                  </a:lnTo>
                  <a:lnTo>
                    <a:pt x="60052" y="1123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526049" y="844648"/>
            <a:ext cx="2695297" cy="2505784"/>
          </a:xfrm>
          <a:custGeom>
            <a:avLst/>
            <a:gdLst/>
            <a:ahLst/>
            <a:cxnLst/>
            <a:rect l="0" t="0" r="0" b="0"/>
            <a:pathLst>
              <a:path w="2695297" h="2505784">
                <a:moveTo>
                  <a:pt x="1347648" y="0"/>
                </a:moveTo>
                <a:lnTo>
                  <a:pt x="1676474" y="953534"/>
                </a:lnTo>
                <a:lnTo>
                  <a:pt x="2695296" y="953534"/>
                </a:lnTo>
                <a:lnTo>
                  <a:pt x="1879879" y="1552249"/>
                </a:lnTo>
                <a:lnTo>
                  <a:pt x="2173846" y="2505783"/>
                </a:lnTo>
                <a:lnTo>
                  <a:pt x="1347648" y="1940812"/>
                </a:lnTo>
                <a:lnTo>
                  <a:pt x="521451" y="2505783"/>
                </a:lnTo>
                <a:lnTo>
                  <a:pt x="815417" y="1552249"/>
                </a:lnTo>
                <a:lnTo>
                  <a:pt x="0" y="953534"/>
                </a:lnTo>
                <a:lnTo>
                  <a:pt x="1018822" y="953534"/>
                </a:lnTo>
                <a:close/>
              </a:path>
            </a:pathLst>
          </a:custGeom>
          <a:solidFill>
            <a:srgbClr val="FFD700"/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/>
          <p:cNvCxnSpPr/>
          <p:nvPr/>
        </p:nvCxnSpPr>
        <p:spPr>
          <a:xfrm>
            <a:off x="3883173" y="368300"/>
            <a:ext cx="0" cy="3649243"/>
          </a:xfrm>
          <a:prstGeom prst="line">
            <a:avLst/>
          </a:prstGeom>
          <a:ln w="38100" cap="sq" cmpd="sng" algn="ctr">
            <a:solidFill>
              <a:srgbClr val="000000"/>
            </a:solidFill>
            <a:prstDash val="dot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H="1">
            <a:off x="2552700" y="673100"/>
            <a:ext cx="2425700" cy="3365500"/>
          </a:xfrm>
          <a:prstGeom prst="line">
            <a:avLst/>
          </a:prstGeom>
          <a:ln w="38100" cap="sq" cmpd="sng" algn="ctr">
            <a:solidFill>
              <a:srgbClr val="000000"/>
            </a:solidFill>
            <a:prstDash val="dot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 flipV="1">
            <a:off x="2716352" y="579067"/>
            <a:ext cx="2401748" cy="3357933"/>
          </a:xfrm>
          <a:prstGeom prst="line">
            <a:avLst/>
          </a:prstGeom>
          <a:ln w="38100" cap="sq" cmpd="sng" algn="ctr">
            <a:solidFill>
              <a:srgbClr val="000000"/>
            </a:solidFill>
            <a:prstDash val="dot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536700" y="1498600"/>
            <a:ext cx="4211859" cy="1291451"/>
          </a:xfrm>
          <a:prstGeom prst="line">
            <a:avLst/>
          </a:prstGeom>
          <a:ln w="38100" cap="sq" cmpd="sng" algn="ctr">
            <a:solidFill>
              <a:srgbClr val="000000"/>
            </a:solidFill>
            <a:prstDash val="dot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1684559" y="1485900"/>
            <a:ext cx="4525741" cy="1441022"/>
          </a:xfrm>
          <a:prstGeom prst="line">
            <a:avLst/>
          </a:prstGeom>
          <a:ln w="38100" cap="sq" cmpd="sng" algn="ctr">
            <a:solidFill>
              <a:srgbClr val="000000"/>
            </a:solidFill>
            <a:prstDash val="dot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/>
          <p:cNvGrpSpPr/>
          <p:nvPr/>
        </p:nvGrpSpPr>
        <p:grpSpPr>
          <a:xfrm>
            <a:off x="6416845" y="1905658"/>
            <a:ext cx="2258638" cy="610653"/>
            <a:chOff x="6416845" y="1905658"/>
            <a:chExt cx="2258638" cy="610653"/>
          </a:xfrm>
        </p:grpSpPr>
        <p:sp>
          <p:nvSpPr>
            <p:cNvPr id="8" name="Freeform 7"/>
            <p:cNvSpPr/>
            <p:nvPr/>
          </p:nvSpPr>
          <p:spPr>
            <a:xfrm>
              <a:off x="6416845" y="1905658"/>
              <a:ext cx="302525" cy="497357"/>
            </a:xfrm>
            <a:custGeom>
              <a:avLst/>
              <a:gdLst/>
              <a:ahLst/>
              <a:cxnLst/>
              <a:rect l="0" t="0" r="0" b="0"/>
              <a:pathLst>
                <a:path w="302525" h="497357">
                  <a:moveTo>
                    <a:pt x="247693" y="0"/>
                  </a:moveTo>
                  <a:lnTo>
                    <a:pt x="192649" y="16788"/>
                  </a:lnTo>
                  <a:lnTo>
                    <a:pt x="138121" y="20213"/>
                  </a:lnTo>
                  <a:lnTo>
                    <a:pt x="76961" y="20890"/>
                  </a:lnTo>
                  <a:lnTo>
                    <a:pt x="39568" y="26596"/>
                  </a:lnTo>
                  <a:lnTo>
                    <a:pt x="11852" y="41285"/>
                  </a:lnTo>
                  <a:lnTo>
                    <a:pt x="6238" y="49750"/>
                  </a:lnTo>
                  <a:lnTo>
                    <a:pt x="0" y="71634"/>
                  </a:lnTo>
                  <a:lnTo>
                    <a:pt x="4000" y="132309"/>
                  </a:lnTo>
                  <a:lnTo>
                    <a:pt x="5234" y="192121"/>
                  </a:lnTo>
                  <a:lnTo>
                    <a:pt x="5448" y="234869"/>
                  </a:lnTo>
                  <a:lnTo>
                    <a:pt x="7818" y="240807"/>
                  </a:lnTo>
                  <a:lnTo>
                    <a:pt x="11737" y="241256"/>
                  </a:lnTo>
                  <a:lnTo>
                    <a:pt x="71507" y="198425"/>
                  </a:lnTo>
                  <a:lnTo>
                    <a:pt x="122597" y="191273"/>
                  </a:lnTo>
                  <a:lnTo>
                    <a:pt x="160716" y="193154"/>
                  </a:lnTo>
                  <a:lnTo>
                    <a:pt x="183300" y="199320"/>
                  </a:lnTo>
                  <a:lnTo>
                    <a:pt x="237004" y="228946"/>
                  </a:lnTo>
                  <a:lnTo>
                    <a:pt x="270842" y="264762"/>
                  </a:lnTo>
                  <a:lnTo>
                    <a:pt x="291727" y="296427"/>
                  </a:lnTo>
                  <a:lnTo>
                    <a:pt x="301579" y="321648"/>
                  </a:lnTo>
                  <a:lnTo>
                    <a:pt x="302524" y="362155"/>
                  </a:lnTo>
                  <a:lnTo>
                    <a:pt x="291193" y="415424"/>
                  </a:lnTo>
                  <a:lnTo>
                    <a:pt x="272931" y="444142"/>
                  </a:lnTo>
                  <a:lnTo>
                    <a:pt x="245813" y="472019"/>
                  </a:lnTo>
                  <a:lnTo>
                    <a:pt x="214382" y="488727"/>
                  </a:lnTo>
                  <a:lnTo>
                    <a:pt x="189215" y="497192"/>
                  </a:lnTo>
                  <a:lnTo>
                    <a:pt x="148738" y="497356"/>
                  </a:lnTo>
                  <a:lnTo>
                    <a:pt x="101545" y="485761"/>
                  </a:lnTo>
                  <a:lnTo>
                    <a:pt x="61547" y="462154"/>
                  </a:lnTo>
                  <a:lnTo>
                    <a:pt x="37124" y="442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7127792" y="1968829"/>
              <a:ext cx="20621" cy="410612"/>
            </a:xfrm>
            <a:custGeom>
              <a:avLst/>
              <a:gdLst/>
              <a:ahLst/>
              <a:cxnLst/>
              <a:rect l="0" t="0" r="0" b="0"/>
              <a:pathLst>
                <a:path w="20621" h="410612">
                  <a:moveTo>
                    <a:pt x="0" y="0"/>
                  </a:moveTo>
                  <a:lnTo>
                    <a:pt x="3120" y="48930"/>
                  </a:lnTo>
                  <a:lnTo>
                    <a:pt x="8334" y="96776"/>
                  </a:lnTo>
                  <a:lnTo>
                    <a:pt x="9879" y="147997"/>
                  </a:lnTo>
                  <a:lnTo>
                    <a:pt x="10336" y="200218"/>
                  </a:lnTo>
                  <a:lnTo>
                    <a:pt x="13592" y="252736"/>
                  </a:lnTo>
                  <a:lnTo>
                    <a:pt x="18845" y="302222"/>
                  </a:lnTo>
                  <a:lnTo>
                    <a:pt x="20620" y="360865"/>
                  </a:lnTo>
                  <a:lnTo>
                    <a:pt x="14623" y="383042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7264663" y="2316269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861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275192" y="221098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375720" y="2313379"/>
              <a:ext cx="162685" cy="150290"/>
            </a:xfrm>
            <a:custGeom>
              <a:avLst/>
              <a:gdLst/>
              <a:ahLst/>
              <a:cxnLst/>
              <a:rect l="0" t="0" r="0" b="0"/>
              <a:pathLst>
                <a:path w="162685" h="150290">
                  <a:moveTo>
                    <a:pt x="4756" y="45004"/>
                  </a:moveTo>
                  <a:lnTo>
                    <a:pt x="10822" y="85862"/>
                  </a:lnTo>
                  <a:lnTo>
                    <a:pt x="8232" y="112686"/>
                  </a:lnTo>
                  <a:lnTo>
                    <a:pt x="5903" y="118201"/>
                  </a:lnTo>
                  <a:lnTo>
                    <a:pt x="3181" y="118369"/>
                  </a:lnTo>
                  <a:lnTo>
                    <a:pt x="197" y="114971"/>
                  </a:lnTo>
                  <a:lnTo>
                    <a:pt x="0" y="98717"/>
                  </a:lnTo>
                  <a:lnTo>
                    <a:pt x="9406" y="50155"/>
                  </a:lnTo>
                  <a:lnTo>
                    <a:pt x="22031" y="29356"/>
                  </a:lnTo>
                  <a:lnTo>
                    <a:pt x="39340" y="13483"/>
                  </a:lnTo>
                  <a:lnTo>
                    <a:pt x="58732" y="2529"/>
                  </a:lnTo>
                  <a:lnTo>
                    <a:pt x="79049" y="0"/>
                  </a:lnTo>
                  <a:lnTo>
                    <a:pt x="89380" y="963"/>
                  </a:lnTo>
                  <a:lnTo>
                    <a:pt x="107097" y="11392"/>
                  </a:lnTo>
                  <a:lnTo>
                    <a:pt x="137536" y="46683"/>
                  </a:lnTo>
                  <a:lnTo>
                    <a:pt x="145658" y="69927"/>
                  </a:lnTo>
                  <a:lnTo>
                    <a:pt x="152470" y="132081"/>
                  </a:lnTo>
                  <a:lnTo>
                    <a:pt x="154705" y="138150"/>
                  </a:lnTo>
                  <a:lnTo>
                    <a:pt x="162684" y="1502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559461" y="2273895"/>
              <a:ext cx="147449" cy="201834"/>
            </a:xfrm>
            <a:custGeom>
              <a:avLst/>
              <a:gdLst/>
              <a:ahLst/>
              <a:cxnLst/>
              <a:rect l="0" t="0" r="0" b="0"/>
              <a:pathLst>
                <a:path w="147449" h="201834">
                  <a:moveTo>
                    <a:pt x="0" y="137131"/>
                  </a:moveTo>
                  <a:lnTo>
                    <a:pt x="55044" y="108450"/>
                  </a:lnTo>
                  <a:lnTo>
                    <a:pt x="114512" y="82516"/>
                  </a:lnTo>
                  <a:lnTo>
                    <a:pt x="133172" y="68404"/>
                  </a:lnTo>
                  <a:lnTo>
                    <a:pt x="141423" y="59727"/>
                  </a:lnTo>
                  <a:lnTo>
                    <a:pt x="145755" y="50433"/>
                  </a:lnTo>
                  <a:lnTo>
                    <a:pt x="147448" y="30748"/>
                  </a:lnTo>
                  <a:lnTo>
                    <a:pt x="141182" y="13420"/>
                  </a:lnTo>
                  <a:lnTo>
                    <a:pt x="136235" y="5524"/>
                  </a:lnTo>
                  <a:lnTo>
                    <a:pt x="127089" y="1430"/>
                  </a:lnTo>
                  <a:lnTo>
                    <a:pt x="101327" y="0"/>
                  </a:lnTo>
                  <a:lnTo>
                    <a:pt x="79740" y="6384"/>
                  </a:lnTo>
                  <a:lnTo>
                    <a:pt x="46816" y="29545"/>
                  </a:lnTo>
                  <a:lnTo>
                    <a:pt x="24920" y="55341"/>
                  </a:lnTo>
                  <a:lnTo>
                    <a:pt x="16924" y="78163"/>
                  </a:lnTo>
                  <a:lnTo>
                    <a:pt x="14541" y="102734"/>
                  </a:lnTo>
                  <a:lnTo>
                    <a:pt x="25557" y="157817"/>
                  </a:lnTo>
                  <a:lnTo>
                    <a:pt x="31076" y="166130"/>
                  </a:lnTo>
                  <a:lnTo>
                    <a:pt x="75019" y="197607"/>
                  </a:lnTo>
                  <a:lnTo>
                    <a:pt x="95343" y="201833"/>
                  </a:lnTo>
                  <a:lnTo>
                    <a:pt x="136870" y="200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790380" y="2266553"/>
              <a:ext cx="157074" cy="203158"/>
            </a:xfrm>
            <a:custGeom>
              <a:avLst/>
              <a:gdLst/>
              <a:ahLst/>
              <a:cxnLst/>
              <a:rect l="0" t="0" r="0" b="0"/>
              <a:pathLst>
                <a:path w="157074" h="203158">
                  <a:moveTo>
                    <a:pt x="127050" y="18130"/>
                  </a:moveTo>
                  <a:lnTo>
                    <a:pt x="115872" y="6952"/>
                  </a:lnTo>
                  <a:lnTo>
                    <a:pt x="97905" y="1464"/>
                  </a:lnTo>
                  <a:lnTo>
                    <a:pt x="86564" y="0"/>
                  </a:lnTo>
                  <a:lnTo>
                    <a:pt x="64602" y="4613"/>
                  </a:lnTo>
                  <a:lnTo>
                    <a:pt x="21908" y="26639"/>
                  </a:lnTo>
                  <a:lnTo>
                    <a:pt x="7010" y="42969"/>
                  </a:lnTo>
                  <a:lnTo>
                    <a:pt x="1400" y="52237"/>
                  </a:lnTo>
                  <a:lnTo>
                    <a:pt x="0" y="60755"/>
                  </a:lnTo>
                  <a:lnTo>
                    <a:pt x="1406" y="68774"/>
                  </a:lnTo>
                  <a:lnTo>
                    <a:pt x="4682" y="76459"/>
                  </a:lnTo>
                  <a:lnTo>
                    <a:pt x="20802" y="88118"/>
                  </a:lnTo>
                  <a:lnTo>
                    <a:pt x="74867" y="105135"/>
                  </a:lnTo>
                  <a:lnTo>
                    <a:pt x="136252" y="126439"/>
                  </a:lnTo>
                  <a:lnTo>
                    <a:pt x="147223" y="132450"/>
                  </a:lnTo>
                  <a:lnTo>
                    <a:pt x="153366" y="141137"/>
                  </a:lnTo>
                  <a:lnTo>
                    <a:pt x="157073" y="163267"/>
                  </a:lnTo>
                  <a:lnTo>
                    <a:pt x="154084" y="173380"/>
                  </a:lnTo>
                  <a:lnTo>
                    <a:pt x="141405" y="190855"/>
                  </a:lnTo>
                  <a:lnTo>
                    <a:pt x="120952" y="200182"/>
                  </a:lnTo>
                  <a:lnTo>
                    <a:pt x="97433" y="203157"/>
                  </a:lnTo>
                  <a:lnTo>
                    <a:pt x="35976" y="190564"/>
                  </a:lnTo>
                  <a:lnTo>
                    <a:pt x="21765" y="186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8294079" y="2371838"/>
              <a:ext cx="160234" cy="137049"/>
            </a:xfrm>
            <a:custGeom>
              <a:avLst/>
              <a:gdLst/>
              <a:ahLst/>
              <a:cxnLst/>
              <a:rect l="0" t="0" r="0" b="0"/>
              <a:pathLst>
                <a:path w="160234" h="137049">
                  <a:moveTo>
                    <a:pt x="97133" y="18131"/>
                  </a:moveTo>
                  <a:lnTo>
                    <a:pt x="85955" y="6952"/>
                  </a:lnTo>
                  <a:lnTo>
                    <a:pt x="67988" y="1464"/>
                  </a:lnTo>
                  <a:lnTo>
                    <a:pt x="56646" y="0"/>
                  </a:lnTo>
                  <a:lnTo>
                    <a:pt x="34686" y="4614"/>
                  </a:lnTo>
                  <a:lnTo>
                    <a:pt x="23916" y="9119"/>
                  </a:lnTo>
                  <a:lnTo>
                    <a:pt x="8830" y="23484"/>
                  </a:lnTo>
                  <a:lnTo>
                    <a:pt x="3169" y="32228"/>
                  </a:lnTo>
                  <a:lnTo>
                    <a:pt x="0" y="51302"/>
                  </a:lnTo>
                  <a:lnTo>
                    <a:pt x="7496" y="92143"/>
                  </a:lnTo>
                  <a:lnTo>
                    <a:pt x="22481" y="117919"/>
                  </a:lnTo>
                  <a:lnTo>
                    <a:pt x="38218" y="129941"/>
                  </a:lnTo>
                  <a:lnTo>
                    <a:pt x="47328" y="134785"/>
                  </a:lnTo>
                  <a:lnTo>
                    <a:pt x="73047" y="137048"/>
                  </a:lnTo>
                  <a:lnTo>
                    <a:pt x="101636" y="132984"/>
                  </a:lnTo>
                  <a:lnTo>
                    <a:pt x="126041" y="123379"/>
                  </a:lnTo>
                  <a:lnTo>
                    <a:pt x="153921" y="99228"/>
                  </a:lnTo>
                  <a:lnTo>
                    <a:pt x="158388" y="89743"/>
                  </a:lnTo>
                  <a:lnTo>
                    <a:pt x="160233" y="69845"/>
                  </a:lnTo>
                  <a:lnTo>
                    <a:pt x="154694" y="38913"/>
                  </a:lnTo>
                  <a:lnTo>
                    <a:pt x="148842" y="27367"/>
                  </a:lnTo>
                  <a:lnTo>
                    <a:pt x="139248" y="181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8528132" y="2131817"/>
              <a:ext cx="147351" cy="384494"/>
            </a:xfrm>
            <a:custGeom>
              <a:avLst/>
              <a:gdLst/>
              <a:ahLst/>
              <a:cxnLst/>
              <a:rect l="0" t="0" r="0" b="0"/>
              <a:pathLst>
                <a:path w="147351" h="384494">
                  <a:moveTo>
                    <a:pt x="21008" y="384493"/>
                  </a:moveTo>
                  <a:lnTo>
                    <a:pt x="21008" y="330349"/>
                  </a:lnTo>
                  <a:lnTo>
                    <a:pt x="15418" y="275402"/>
                  </a:lnTo>
                  <a:lnTo>
                    <a:pt x="4219" y="218319"/>
                  </a:lnTo>
                  <a:lnTo>
                    <a:pt x="794" y="155050"/>
                  </a:lnTo>
                  <a:lnTo>
                    <a:pt x="117" y="97146"/>
                  </a:lnTo>
                  <a:lnTo>
                    <a:pt x="0" y="49139"/>
                  </a:lnTo>
                  <a:lnTo>
                    <a:pt x="9332" y="24487"/>
                  </a:lnTo>
                  <a:lnTo>
                    <a:pt x="16734" y="14638"/>
                  </a:lnTo>
                  <a:lnTo>
                    <a:pt x="37435" y="3694"/>
                  </a:lnTo>
                  <a:lnTo>
                    <a:pt x="62234" y="0"/>
                  </a:lnTo>
                  <a:lnTo>
                    <a:pt x="124558" y="10106"/>
                  </a:lnTo>
                  <a:lnTo>
                    <a:pt x="147350" y="159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485969" y="2358383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10528"/>
                  </a:moveTo>
                  <a:lnTo>
                    <a:pt x="115235" y="7409"/>
                  </a:lnTo>
                  <a:lnTo>
                    <a:pt x="62406" y="14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538923" y="2853222"/>
            <a:ext cx="1789327" cy="621183"/>
            <a:chOff x="7538923" y="2853222"/>
            <a:chExt cx="1789327" cy="621183"/>
          </a:xfrm>
        </p:grpSpPr>
        <p:sp>
          <p:nvSpPr>
            <p:cNvPr id="19" name="Freeform 18"/>
            <p:cNvSpPr/>
            <p:nvPr/>
          </p:nvSpPr>
          <p:spPr>
            <a:xfrm>
              <a:off x="7538923" y="2919109"/>
              <a:ext cx="233164" cy="276839"/>
            </a:xfrm>
            <a:custGeom>
              <a:avLst/>
              <a:gdLst/>
              <a:ahLst/>
              <a:cxnLst/>
              <a:rect l="0" t="0" r="0" b="0"/>
              <a:pathLst>
                <a:path w="233164" h="276839">
                  <a:moveTo>
                    <a:pt x="188994" y="60455"/>
                  </a:moveTo>
                  <a:lnTo>
                    <a:pt x="171014" y="36409"/>
                  </a:lnTo>
                  <a:lnTo>
                    <a:pt x="144672" y="16156"/>
                  </a:lnTo>
                  <a:lnTo>
                    <a:pt x="124841" y="6452"/>
                  </a:lnTo>
                  <a:lnTo>
                    <a:pt x="82768" y="0"/>
                  </a:lnTo>
                  <a:lnTo>
                    <a:pt x="53265" y="7850"/>
                  </a:lnTo>
                  <a:lnTo>
                    <a:pt x="7376" y="35896"/>
                  </a:lnTo>
                  <a:lnTo>
                    <a:pt x="2405" y="45252"/>
                  </a:lnTo>
                  <a:lnTo>
                    <a:pt x="0" y="68126"/>
                  </a:lnTo>
                  <a:lnTo>
                    <a:pt x="5951" y="90771"/>
                  </a:lnTo>
                  <a:lnTo>
                    <a:pt x="10813" y="101723"/>
                  </a:lnTo>
                  <a:lnTo>
                    <a:pt x="25574" y="117011"/>
                  </a:lnTo>
                  <a:lnTo>
                    <a:pt x="63647" y="136358"/>
                  </a:lnTo>
                  <a:lnTo>
                    <a:pt x="126878" y="146707"/>
                  </a:lnTo>
                  <a:lnTo>
                    <a:pt x="152029" y="153772"/>
                  </a:lnTo>
                  <a:lnTo>
                    <a:pt x="187237" y="177371"/>
                  </a:lnTo>
                  <a:lnTo>
                    <a:pt x="216722" y="210152"/>
                  </a:lnTo>
                  <a:lnTo>
                    <a:pt x="232435" y="240121"/>
                  </a:lnTo>
                  <a:lnTo>
                    <a:pt x="233163" y="249252"/>
                  </a:lnTo>
                  <a:lnTo>
                    <a:pt x="227731" y="265638"/>
                  </a:lnTo>
                  <a:lnTo>
                    <a:pt x="219498" y="270943"/>
                  </a:lnTo>
                  <a:lnTo>
                    <a:pt x="194753" y="276838"/>
                  </a:lnTo>
                  <a:lnTo>
                    <a:pt x="145678" y="272217"/>
                  </a:lnTo>
                  <a:lnTo>
                    <a:pt x="88323" y="256920"/>
                  </a:lnTo>
                  <a:lnTo>
                    <a:pt x="41595" y="228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812145" y="3063792"/>
              <a:ext cx="84229" cy="73701"/>
            </a:xfrm>
            <a:custGeom>
              <a:avLst/>
              <a:gdLst/>
              <a:ahLst/>
              <a:cxnLst/>
              <a:rect l="0" t="0" r="0" b="0"/>
              <a:pathLst>
                <a:path w="84229" h="73701">
                  <a:moveTo>
                    <a:pt x="0" y="0"/>
                  </a:moveTo>
                  <a:lnTo>
                    <a:pt x="63333" y="60214"/>
                  </a:lnTo>
                  <a:lnTo>
                    <a:pt x="84228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770031" y="3042735"/>
              <a:ext cx="210571" cy="294799"/>
            </a:xfrm>
            <a:custGeom>
              <a:avLst/>
              <a:gdLst/>
              <a:ahLst/>
              <a:cxnLst/>
              <a:rect l="0" t="0" r="0" b="0"/>
              <a:pathLst>
                <a:path w="210571" h="294799">
                  <a:moveTo>
                    <a:pt x="210570" y="0"/>
                  </a:moveTo>
                  <a:lnTo>
                    <a:pt x="193802" y="5590"/>
                  </a:lnTo>
                  <a:lnTo>
                    <a:pt x="179331" y="17692"/>
                  </a:lnTo>
                  <a:lnTo>
                    <a:pt x="131687" y="74329"/>
                  </a:lnTo>
                  <a:lnTo>
                    <a:pt x="93857" y="134831"/>
                  </a:lnTo>
                  <a:lnTo>
                    <a:pt x="62085" y="198156"/>
                  </a:lnTo>
                  <a:lnTo>
                    <a:pt x="30980" y="252436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001658" y="3052318"/>
              <a:ext cx="242156" cy="95703"/>
            </a:xfrm>
            <a:custGeom>
              <a:avLst/>
              <a:gdLst/>
              <a:ahLst/>
              <a:cxnLst/>
              <a:rect l="0" t="0" r="0" b="0"/>
              <a:pathLst>
                <a:path w="242156" h="95703">
                  <a:moveTo>
                    <a:pt x="0" y="53588"/>
                  </a:moveTo>
                  <a:lnTo>
                    <a:pt x="0" y="75945"/>
                  </a:lnTo>
                  <a:lnTo>
                    <a:pt x="1169" y="79021"/>
                  </a:lnTo>
                  <a:lnTo>
                    <a:pt x="3120" y="77563"/>
                  </a:lnTo>
                  <a:lnTo>
                    <a:pt x="30339" y="20941"/>
                  </a:lnTo>
                  <a:lnTo>
                    <a:pt x="46239" y="6713"/>
                  </a:lnTo>
                  <a:lnTo>
                    <a:pt x="55392" y="1281"/>
                  </a:lnTo>
                  <a:lnTo>
                    <a:pt x="65004" y="0"/>
                  </a:lnTo>
                  <a:lnTo>
                    <a:pt x="85042" y="4815"/>
                  </a:lnTo>
                  <a:lnTo>
                    <a:pt x="99407" y="17873"/>
                  </a:lnTo>
                  <a:lnTo>
                    <a:pt x="104876" y="26269"/>
                  </a:lnTo>
                  <a:lnTo>
                    <a:pt x="110862" y="29526"/>
                  </a:lnTo>
                  <a:lnTo>
                    <a:pt x="117192" y="29358"/>
                  </a:lnTo>
                  <a:lnTo>
                    <a:pt x="159495" y="9670"/>
                  </a:lnTo>
                  <a:lnTo>
                    <a:pt x="179681" y="9892"/>
                  </a:lnTo>
                  <a:lnTo>
                    <a:pt x="197231" y="17010"/>
                  </a:lnTo>
                  <a:lnTo>
                    <a:pt x="227562" y="40644"/>
                  </a:lnTo>
                  <a:lnTo>
                    <a:pt x="235670" y="60314"/>
                  </a:lnTo>
                  <a:lnTo>
                    <a:pt x="242155" y="957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328042" y="3005195"/>
              <a:ext cx="442197" cy="174977"/>
            </a:xfrm>
            <a:custGeom>
              <a:avLst/>
              <a:gdLst/>
              <a:ahLst/>
              <a:cxnLst/>
              <a:rect l="0" t="0" r="0" b="0"/>
              <a:pathLst>
                <a:path w="442197" h="174977">
                  <a:moveTo>
                    <a:pt x="0" y="90183"/>
                  </a:moveTo>
                  <a:lnTo>
                    <a:pt x="3119" y="132874"/>
                  </a:lnTo>
                  <a:lnTo>
                    <a:pt x="5588" y="143210"/>
                  </a:lnTo>
                  <a:lnTo>
                    <a:pt x="7235" y="145422"/>
                  </a:lnTo>
                  <a:lnTo>
                    <a:pt x="9064" y="135400"/>
                  </a:lnTo>
                  <a:lnTo>
                    <a:pt x="13455" y="80872"/>
                  </a:lnTo>
                  <a:lnTo>
                    <a:pt x="20017" y="60308"/>
                  </a:lnTo>
                  <a:lnTo>
                    <a:pt x="30733" y="43370"/>
                  </a:lnTo>
                  <a:lnTo>
                    <a:pt x="38036" y="39087"/>
                  </a:lnTo>
                  <a:lnTo>
                    <a:pt x="55509" y="37448"/>
                  </a:lnTo>
                  <a:lnTo>
                    <a:pt x="63912" y="40988"/>
                  </a:lnTo>
                  <a:lnTo>
                    <a:pt x="122724" y="97131"/>
                  </a:lnTo>
                  <a:lnTo>
                    <a:pt x="127439" y="97155"/>
                  </a:lnTo>
                  <a:lnTo>
                    <a:pt x="130582" y="92491"/>
                  </a:lnTo>
                  <a:lnTo>
                    <a:pt x="145617" y="48156"/>
                  </a:lnTo>
                  <a:lnTo>
                    <a:pt x="156745" y="32120"/>
                  </a:lnTo>
                  <a:lnTo>
                    <a:pt x="165327" y="29247"/>
                  </a:lnTo>
                  <a:lnTo>
                    <a:pt x="187342" y="32295"/>
                  </a:lnTo>
                  <a:lnTo>
                    <a:pt x="214866" y="47165"/>
                  </a:lnTo>
                  <a:lnTo>
                    <a:pt x="227297" y="62875"/>
                  </a:lnTo>
                  <a:lnTo>
                    <a:pt x="249773" y="113190"/>
                  </a:lnTo>
                  <a:lnTo>
                    <a:pt x="255423" y="114879"/>
                  </a:lnTo>
                  <a:lnTo>
                    <a:pt x="309610" y="103226"/>
                  </a:lnTo>
                  <a:lnTo>
                    <a:pt x="362324" y="95619"/>
                  </a:lnTo>
                  <a:lnTo>
                    <a:pt x="398254" y="80615"/>
                  </a:lnTo>
                  <a:lnTo>
                    <a:pt x="425536" y="61352"/>
                  </a:lnTo>
                  <a:lnTo>
                    <a:pt x="429920" y="53415"/>
                  </a:lnTo>
                  <a:lnTo>
                    <a:pt x="431671" y="35237"/>
                  </a:lnTo>
                  <a:lnTo>
                    <a:pt x="428160" y="26646"/>
                  </a:lnTo>
                  <a:lnTo>
                    <a:pt x="414901" y="10862"/>
                  </a:lnTo>
                  <a:lnTo>
                    <a:pt x="394190" y="2287"/>
                  </a:lnTo>
                  <a:lnTo>
                    <a:pt x="382117" y="0"/>
                  </a:lnTo>
                  <a:lnTo>
                    <a:pt x="362462" y="3698"/>
                  </a:lnTo>
                  <a:lnTo>
                    <a:pt x="338242" y="18934"/>
                  </a:lnTo>
                  <a:lnTo>
                    <a:pt x="324635" y="32780"/>
                  </a:lnTo>
                  <a:lnTo>
                    <a:pt x="314687" y="50633"/>
                  </a:lnTo>
                  <a:lnTo>
                    <a:pt x="312606" y="73385"/>
                  </a:lnTo>
                  <a:lnTo>
                    <a:pt x="320802" y="120530"/>
                  </a:lnTo>
                  <a:lnTo>
                    <a:pt x="335907" y="147398"/>
                  </a:lnTo>
                  <a:lnTo>
                    <a:pt x="360791" y="170177"/>
                  </a:lnTo>
                  <a:lnTo>
                    <a:pt x="370378" y="173928"/>
                  </a:lnTo>
                  <a:lnTo>
                    <a:pt x="390390" y="174976"/>
                  </a:lnTo>
                  <a:lnTo>
                    <a:pt x="442196" y="1638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897014" y="2853222"/>
              <a:ext cx="10096" cy="284271"/>
            </a:xfrm>
            <a:custGeom>
              <a:avLst/>
              <a:gdLst/>
              <a:ahLst/>
              <a:cxnLst/>
              <a:rect l="0" t="0" r="0" b="0"/>
              <a:pathLst>
                <a:path w="10096" h="284271">
                  <a:moveTo>
                    <a:pt x="10095" y="0"/>
                  </a:moveTo>
                  <a:lnTo>
                    <a:pt x="1762" y="37479"/>
                  </a:lnTo>
                  <a:lnTo>
                    <a:pt x="0" y="100080"/>
                  </a:lnTo>
                  <a:lnTo>
                    <a:pt x="5284" y="153916"/>
                  </a:lnTo>
                  <a:lnTo>
                    <a:pt x="9144" y="216104"/>
                  </a:lnTo>
                  <a:lnTo>
                    <a:pt x="9907" y="264089"/>
                  </a:lnTo>
                  <a:lnTo>
                    <a:pt x="10095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812352" y="2969036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30978" y="8333"/>
                  </a:lnTo>
                  <a:lnTo>
                    <a:pt x="79554" y="15684"/>
                  </a:lnTo>
                  <a:lnTo>
                    <a:pt x="19734" y="28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9045748" y="3000621"/>
              <a:ext cx="82460" cy="108492"/>
            </a:xfrm>
            <a:custGeom>
              <a:avLst/>
              <a:gdLst/>
              <a:ahLst/>
              <a:cxnLst/>
              <a:rect l="0" t="0" r="0" b="0"/>
              <a:pathLst>
                <a:path w="82460" h="108492">
                  <a:moveTo>
                    <a:pt x="8759" y="84228"/>
                  </a:moveTo>
                  <a:lnTo>
                    <a:pt x="14825" y="108491"/>
                  </a:lnTo>
                  <a:lnTo>
                    <a:pt x="884" y="48581"/>
                  </a:lnTo>
                  <a:lnTo>
                    <a:pt x="0" y="35897"/>
                  </a:lnTo>
                  <a:lnTo>
                    <a:pt x="5256" y="15564"/>
                  </a:lnTo>
                  <a:lnTo>
                    <a:pt x="9934" y="6867"/>
                  </a:lnTo>
                  <a:lnTo>
                    <a:pt x="16561" y="2238"/>
                  </a:lnTo>
                  <a:lnTo>
                    <a:pt x="24489" y="323"/>
                  </a:lnTo>
                  <a:lnTo>
                    <a:pt x="8245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9170321" y="3084849"/>
              <a:ext cx="73701" cy="84229"/>
            </a:xfrm>
            <a:custGeom>
              <a:avLst/>
              <a:gdLst/>
              <a:ahLst/>
              <a:cxnLst/>
              <a:rect l="0" t="0" r="0" b="0"/>
              <a:pathLst>
                <a:path w="73701" h="84229">
                  <a:moveTo>
                    <a:pt x="0" y="0"/>
                  </a:moveTo>
                  <a:lnTo>
                    <a:pt x="9576" y="24047"/>
                  </a:lnTo>
                  <a:lnTo>
                    <a:pt x="39404" y="59593"/>
                  </a:lnTo>
                  <a:lnTo>
                    <a:pt x="7370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117679" y="3021678"/>
              <a:ext cx="210571" cy="452727"/>
            </a:xfrm>
            <a:custGeom>
              <a:avLst/>
              <a:gdLst/>
              <a:ahLst/>
              <a:cxnLst/>
              <a:rect l="0" t="0" r="0" b="0"/>
              <a:pathLst>
                <a:path w="210571" h="452727">
                  <a:moveTo>
                    <a:pt x="210570" y="0"/>
                  </a:moveTo>
                  <a:lnTo>
                    <a:pt x="194929" y="17981"/>
                  </a:lnTo>
                  <a:lnTo>
                    <a:pt x="170137" y="75331"/>
                  </a:lnTo>
                  <a:lnTo>
                    <a:pt x="139749" y="130485"/>
                  </a:lnTo>
                  <a:lnTo>
                    <a:pt x="112466" y="188672"/>
                  </a:lnTo>
                  <a:lnTo>
                    <a:pt x="86141" y="247634"/>
                  </a:lnTo>
                  <a:lnTo>
                    <a:pt x="63884" y="307781"/>
                  </a:lnTo>
                  <a:lnTo>
                    <a:pt x="38482" y="367434"/>
                  </a:lnTo>
                  <a:lnTo>
                    <a:pt x="14335" y="429236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305326" y="254485"/>
            <a:ext cx="3885017" cy="693080"/>
            <a:chOff x="305326" y="254485"/>
            <a:chExt cx="3885017" cy="693080"/>
          </a:xfrm>
        </p:grpSpPr>
        <p:sp>
          <p:nvSpPr>
            <p:cNvPr id="2" name="Freeform 1"/>
            <p:cNvSpPr/>
            <p:nvPr/>
          </p:nvSpPr>
          <p:spPr>
            <a:xfrm>
              <a:off x="473782" y="305326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3293" y="27556"/>
                  </a:lnTo>
                  <a:lnTo>
                    <a:pt x="650" y="86898"/>
                  </a:lnTo>
                  <a:lnTo>
                    <a:pt x="193" y="137662"/>
                  </a:lnTo>
                  <a:lnTo>
                    <a:pt x="3177" y="189747"/>
                  </a:lnTo>
                  <a:lnTo>
                    <a:pt x="8350" y="239105"/>
                  </a:lnTo>
                  <a:lnTo>
                    <a:pt x="6763" y="28024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5326" y="254485"/>
              <a:ext cx="347441" cy="408811"/>
            </a:xfrm>
            <a:custGeom>
              <a:avLst/>
              <a:gdLst/>
              <a:ahLst/>
              <a:cxnLst/>
              <a:rect l="0" t="0" r="0" b="0"/>
              <a:pathLst>
                <a:path w="347441" h="408811">
                  <a:moveTo>
                    <a:pt x="0" y="82426"/>
                  </a:moveTo>
                  <a:lnTo>
                    <a:pt x="9575" y="58380"/>
                  </a:lnTo>
                  <a:lnTo>
                    <a:pt x="27534" y="36957"/>
                  </a:lnTo>
                  <a:lnTo>
                    <a:pt x="54561" y="16961"/>
                  </a:lnTo>
                  <a:lnTo>
                    <a:pt x="74552" y="7317"/>
                  </a:lnTo>
                  <a:lnTo>
                    <a:pt x="132793" y="0"/>
                  </a:lnTo>
                  <a:lnTo>
                    <a:pt x="182196" y="1072"/>
                  </a:lnTo>
                  <a:lnTo>
                    <a:pt x="238284" y="21209"/>
                  </a:lnTo>
                  <a:lnTo>
                    <a:pt x="283505" y="53307"/>
                  </a:lnTo>
                  <a:lnTo>
                    <a:pt x="304450" y="83157"/>
                  </a:lnTo>
                  <a:lnTo>
                    <a:pt x="318065" y="114228"/>
                  </a:lnTo>
                  <a:lnTo>
                    <a:pt x="319567" y="135165"/>
                  </a:lnTo>
                  <a:lnTo>
                    <a:pt x="315165" y="156169"/>
                  </a:lnTo>
                  <a:lnTo>
                    <a:pt x="286764" y="208774"/>
                  </a:lnTo>
                  <a:lnTo>
                    <a:pt x="270170" y="223589"/>
                  </a:lnTo>
                  <a:lnTo>
                    <a:pt x="249927" y="232903"/>
                  </a:lnTo>
                  <a:lnTo>
                    <a:pt x="225332" y="237042"/>
                  </a:lnTo>
                  <a:lnTo>
                    <a:pt x="218072" y="241656"/>
                  </a:lnTo>
                  <a:lnTo>
                    <a:pt x="214401" y="248241"/>
                  </a:lnTo>
                  <a:lnTo>
                    <a:pt x="213124" y="256140"/>
                  </a:lnTo>
                  <a:lnTo>
                    <a:pt x="214612" y="263746"/>
                  </a:lnTo>
                  <a:lnTo>
                    <a:pt x="253331" y="325437"/>
                  </a:lnTo>
                  <a:lnTo>
                    <a:pt x="301855" y="383677"/>
                  </a:lnTo>
                  <a:lnTo>
                    <a:pt x="347440" y="4088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88334" y="506282"/>
              <a:ext cx="114958" cy="147866"/>
            </a:xfrm>
            <a:custGeom>
              <a:avLst/>
              <a:gdLst/>
              <a:ahLst/>
              <a:cxnLst/>
              <a:rect l="0" t="0" r="0" b="0"/>
              <a:pathLst>
                <a:path w="114958" h="147866">
                  <a:moveTo>
                    <a:pt x="80246" y="30671"/>
                  </a:moveTo>
                  <a:lnTo>
                    <a:pt x="74657" y="8314"/>
                  </a:lnTo>
                  <a:lnTo>
                    <a:pt x="69501" y="2898"/>
                  </a:lnTo>
                  <a:lnTo>
                    <a:pt x="62554" y="457"/>
                  </a:lnTo>
                  <a:lnTo>
                    <a:pt x="54413" y="0"/>
                  </a:lnTo>
                  <a:lnTo>
                    <a:pt x="39129" y="5731"/>
                  </a:lnTo>
                  <a:lnTo>
                    <a:pt x="10253" y="28474"/>
                  </a:lnTo>
                  <a:lnTo>
                    <a:pt x="2344" y="48022"/>
                  </a:lnTo>
                  <a:lnTo>
                    <a:pt x="0" y="72308"/>
                  </a:lnTo>
                  <a:lnTo>
                    <a:pt x="2857" y="98699"/>
                  </a:lnTo>
                  <a:lnTo>
                    <a:pt x="11146" y="119787"/>
                  </a:lnTo>
                  <a:lnTo>
                    <a:pt x="16632" y="128686"/>
                  </a:lnTo>
                  <a:lnTo>
                    <a:pt x="32086" y="141694"/>
                  </a:lnTo>
                  <a:lnTo>
                    <a:pt x="41120" y="146800"/>
                  </a:lnTo>
                  <a:lnTo>
                    <a:pt x="50653" y="147865"/>
                  </a:lnTo>
                  <a:lnTo>
                    <a:pt x="70603" y="142808"/>
                  </a:lnTo>
                  <a:lnTo>
                    <a:pt x="95976" y="126808"/>
                  </a:lnTo>
                  <a:lnTo>
                    <a:pt x="107904" y="110833"/>
                  </a:lnTo>
                  <a:lnTo>
                    <a:pt x="112723" y="101660"/>
                  </a:lnTo>
                  <a:lnTo>
                    <a:pt x="114957" y="82109"/>
                  </a:lnTo>
                  <a:lnTo>
                    <a:pt x="110881" y="61721"/>
                  </a:lnTo>
                  <a:lnTo>
                    <a:pt x="92320" y="26276"/>
                  </a:lnTo>
                  <a:lnTo>
                    <a:pt x="80246" y="96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88856" y="347440"/>
              <a:ext cx="16595" cy="284270"/>
            </a:xfrm>
            <a:custGeom>
              <a:avLst/>
              <a:gdLst/>
              <a:ahLst/>
              <a:cxnLst/>
              <a:rect l="0" t="0" r="0" b="0"/>
              <a:pathLst>
                <a:path w="16595" h="284270">
                  <a:moveTo>
                    <a:pt x="6066" y="0"/>
                  </a:moveTo>
                  <a:lnTo>
                    <a:pt x="0" y="34792"/>
                  </a:lnTo>
                  <a:lnTo>
                    <a:pt x="4521" y="96776"/>
                  </a:lnTo>
                  <a:lnTo>
                    <a:pt x="8728" y="147997"/>
                  </a:lnTo>
                  <a:lnTo>
                    <a:pt x="11144" y="197099"/>
                  </a:lnTo>
                  <a:lnTo>
                    <a:pt x="10690" y="241284"/>
                  </a:lnTo>
                  <a:lnTo>
                    <a:pt x="16594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89637" y="442196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12241" y="16789"/>
                  </a:lnTo>
                  <a:lnTo>
                    <a:pt x="56789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72576" y="536140"/>
              <a:ext cx="175031" cy="148269"/>
            </a:xfrm>
            <a:custGeom>
              <a:avLst/>
              <a:gdLst/>
              <a:ahLst/>
              <a:cxnLst/>
              <a:rect l="0" t="0" r="0" b="0"/>
              <a:pathLst>
                <a:path w="175031" h="148269">
                  <a:moveTo>
                    <a:pt x="101330" y="74512"/>
                  </a:moveTo>
                  <a:lnTo>
                    <a:pt x="98211" y="31821"/>
                  </a:lnTo>
                  <a:lnTo>
                    <a:pt x="95741" y="21485"/>
                  </a:lnTo>
                  <a:lnTo>
                    <a:pt x="90585" y="13424"/>
                  </a:lnTo>
                  <a:lnTo>
                    <a:pt x="75498" y="1349"/>
                  </a:lnTo>
                  <a:lnTo>
                    <a:pt x="67731" y="0"/>
                  </a:lnTo>
                  <a:lnTo>
                    <a:pt x="60213" y="1441"/>
                  </a:lnTo>
                  <a:lnTo>
                    <a:pt x="38455" y="14647"/>
                  </a:lnTo>
                  <a:lnTo>
                    <a:pt x="10142" y="45660"/>
                  </a:lnTo>
                  <a:lnTo>
                    <a:pt x="2310" y="68318"/>
                  </a:lnTo>
                  <a:lnTo>
                    <a:pt x="0" y="92816"/>
                  </a:lnTo>
                  <a:lnTo>
                    <a:pt x="2872" y="115403"/>
                  </a:lnTo>
                  <a:lnTo>
                    <a:pt x="11168" y="134020"/>
                  </a:lnTo>
                  <a:lnTo>
                    <a:pt x="16655" y="142260"/>
                  </a:lnTo>
                  <a:lnTo>
                    <a:pt x="23823" y="146584"/>
                  </a:lnTo>
                  <a:lnTo>
                    <a:pt x="41147" y="148268"/>
                  </a:lnTo>
                  <a:lnTo>
                    <a:pt x="57424" y="141998"/>
                  </a:lnTo>
                  <a:lnTo>
                    <a:pt x="65041" y="137050"/>
                  </a:lnTo>
                  <a:lnTo>
                    <a:pt x="76623" y="122194"/>
                  </a:lnTo>
                  <a:lnTo>
                    <a:pt x="99179" y="84061"/>
                  </a:lnTo>
                  <a:lnTo>
                    <a:pt x="104576" y="80878"/>
                  </a:lnTo>
                  <a:lnTo>
                    <a:pt x="109343" y="82266"/>
                  </a:lnTo>
                  <a:lnTo>
                    <a:pt x="130989" y="104120"/>
                  </a:lnTo>
                  <a:lnTo>
                    <a:pt x="147267" y="111068"/>
                  </a:lnTo>
                  <a:lnTo>
                    <a:pt x="175030" y="1166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00248" y="368497"/>
              <a:ext cx="5590" cy="305327"/>
            </a:xfrm>
            <a:custGeom>
              <a:avLst/>
              <a:gdLst/>
              <a:ahLst/>
              <a:cxnLst/>
              <a:rect l="0" t="0" r="0" b="0"/>
              <a:pathLst>
                <a:path w="5590" h="305327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0" y="155214"/>
                  </a:lnTo>
                  <a:lnTo>
                    <a:pt x="5589" y="213543"/>
                  </a:lnTo>
                  <a:lnTo>
                    <a:pt x="1545" y="272746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16020" y="463253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13412" y="17959"/>
                  </a:lnTo>
                  <a:lnTo>
                    <a:pt x="62004" y="28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39264" y="600124"/>
              <a:ext cx="8384" cy="94757"/>
            </a:xfrm>
            <a:custGeom>
              <a:avLst/>
              <a:gdLst/>
              <a:ahLst/>
              <a:cxnLst/>
              <a:rect l="0" t="0" r="0" b="0"/>
              <a:pathLst>
                <a:path w="8384" h="94757">
                  <a:moveTo>
                    <a:pt x="8383" y="0"/>
                  </a:moveTo>
                  <a:lnTo>
                    <a:pt x="50" y="37478"/>
                  </a:lnTo>
                  <a:lnTo>
                    <a:pt x="0" y="59941"/>
                  </a:lnTo>
                  <a:lnTo>
                    <a:pt x="8383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358176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414689" y="558010"/>
              <a:ext cx="82807" cy="130391"/>
            </a:xfrm>
            <a:custGeom>
              <a:avLst/>
              <a:gdLst/>
              <a:ahLst/>
              <a:cxnLst/>
              <a:rect l="0" t="0" r="0" b="0"/>
              <a:pathLst>
                <a:path w="82807" h="130391">
                  <a:moveTo>
                    <a:pt x="59300" y="0"/>
                  </a:moveTo>
                  <a:lnTo>
                    <a:pt x="9802" y="49498"/>
                  </a:lnTo>
                  <a:lnTo>
                    <a:pt x="2206" y="69572"/>
                  </a:lnTo>
                  <a:lnTo>
                    <a:pt x="0" y="92922"/>
                  </a:lnTo>
                  <a:lnTo>
                    <a:pt x="2919" y="114998"/>
                  </a:lnTo>
                  <a:lnTo>
                    <a:pt x="8844" y="122289"/>
                  </a:lnTo>
                  <a:lnTo>
                    <a:pt x="27907" y="130390"/>
                  </a:lnTo>
                  <a:lnTo>
                    <a:pt x="48857" y="127751"/>
                  </a:lnTo>
                  <a:lnTo>
                    <a:pt x="59357" y="123772"/>
                  </a:lnTo>
                  <a:lnTo>
                    <a:pt x="67527" y="116440"/>
                  </a:lnTo>
                  <a:lnTo>
                    <a:pt x="79724" y="95815"/>
                  </a:lnTo>
                  <a:lnTo>
                    <a:pt x="82806" y="71050"/>
                  </a:lnTo>
                  <a:lnTo>
                    <a:pt x="80357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516103" y="568644"/>
              <a:ext cx="164415" cy="126237"/>
            </a:xfrm>
            <a:custGeom>
              <a:avLst/>
              <a:gdLst/>
              <a:ahLst/>
              <a:cxnLst/>
              <a:rect l="0" t="0" r="0" b="0"/>
              <a:pathLst>
                <a:path w="164415" h="126237">
                  <a:moveTo>
                    <a:pt x="0" y="20951"/>
                  </a:moveTo>
                  <a:lnTo>
                    <a:pt x="16768" y="32130"/>
                  </a:lnTo>
                  <a:lnTo>
                    <a:pt x="21707" y="40102"/>
                  </a:lnTo>
                  <a:lnTo>
                    <a:pt x="35874" y="94169"/>
                  </a:lnTo>
                  <a:lnTo>
                    <a:pt x="37954" y="96669"/>
                  </a:lnTo>
                  <a:lnTo>
                    <a:pt x="39341" y="93657"/>
                  </a:lnTo>
                  <a:lnTo>
                    <a:pt x="53324" y="37877"/>
                  </a:lnTo>
                  <a:lnTo>
                    <a:pt x="56606" y="25216"/>
                  </a:lnTo>
                  <a:lnTo>
                    <a:pt x="62304" y="15606"/>
                  </a:lnTo>
                  <a:lnTo>
                    <a:pt x="77993" y="1808"/>
                  </a:lnTo>
                  <a:lnTo>
                    <a:pt x="87091" y="0"/>
                  </a:lnTo>
                  <a:lnTo>
                    <a:pt x="106557" y="4231"/>
                  </a:lnTo>
                  <a:lnTo>
                    <a:pt x="123788" y="17030"/>
                  </a:lnTo>
                  <a:lnTo>
                    <a:pt x="153914" y="53842"/>
                  </a:lnTo>
                  <a:lnTo>
                    <a:pt x="161993" y="77293"/>
                  </a:lnTo>
                  <a:lnTo>
                    <a:pt x="164414" y="99805"/>
                  </a:lnTo>
                  <a:lnTo>
                    <a:pt x="157928" y="1262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709714" y="562623"/>
              <a:ext cx="185416" cy="121832"/>
            </a:xfrm>
            <a:custGeom>
              <a:avLst/>
              <a:gdLst/>
              <a:ahLst/>
              <a:cxnLst/>
              <a:rect l="0" t="0" r="0" b="0"/>
              <a:pathLst>
                <a:path w="185416" h="121832">
                  <a:moveTo>
                    <a:pt x="101187" y="79615"/>
                  </a:moveTo>
                  <a:lnTo>
                    <a:pt x="106776" y="62847"/>
                  </a:lnTo>
                  <a:lnTo>
                    <a:pt x="106401" y="45256"/>
                  </a:lnTo>
                  <a:lnTo>
                    <a:pt x="101165" y="26910"/>
                  </a:lnTo>
                  <a:lnTo>
                    <a:pt x="91039" y="10957"/>
                  </a:lnTo>
                  <a:lnTo>
                    <a:pt x="82723" y="5767"/>
                  </a:lnTo>
                  <a:lnTo>
                    <a:pt x="61006" y="0"/>
                  </a:lnTo>
                  <a:lnTo>
                    <a:pt x="51003" y="802"/>
                  </a:lnTo>
                  <a:lnTo>
                    <a:pt x="33649" y="7932"/>
                  </a:lnTo>
                  <a:lnTo>
                    <a:pt x="10726" y="25100"/>
                  </a:lnTo>
                  <a:lnTo>
                    <a:pt x="2490" y="44468"/>
                  </a:lnTo>
                  <a:lnTo>
                    <a:pt x="0" y="67503"/>
                  </a:lnTo>
                  <a:lnTo>
                    <a:pt x="2793" y="89440"/>
                  </a:lnTo>
                  <a:lnTo>
                    <a:pt x="11053" y="107768"/>
                  </a:lnTo>
                  <a:lnTo>
                    <a:pt x="16531" y="115931"/>
                  </a:lnTo>
                  <a:lnTo>
                    <a:pt x="23693" y="120203"/>
                  </a:lnTo>
                  <a:lnTo>
                    <a:pt x="41009" y="121831"/>
                  </a:lnTo>
                  <a:lnTo>
                    <a:pt x="57284" y="115535"/>
                  </a:lnTo>
                  <a:lnTo>
                    <a:pt x="64899" y="110581"/>
                  </a:lnTo>
                  <a:lnTo>
                    <a:pt x="76480" y="95717"/>
                  </a:lnTo>
                  <a:lnTo>
                    <a:pt x="93447" y="57579"/>
                  </a:lnTo>
                  <a:lnTo>
                    <a:pt x="97197" y="55566"/>
                  </a:lnTo>
                  <a:lnTo>
                    <a:pt x="100867" y="58903"/>
                  </a:lnTo>
                  <a:lnTo>
                    <a:pt x="120751" y="92291"/>
                  </a:lnTo>
                  <a:lnTo>
                    <a:pt x="145978" y="116776"/>
                  </a:lnTo>
                  <a:lnTo>
                    <a:pt x="154445" y="120767"/>
                  </a:lnTo>
                  <a:lnTo>
                    <a:pt x="185415" y="1217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916186" y="357968"/>
              <a:ext cx="15743" cy="336913"/>
            </a:xfrm>
            <a:custGeom>
              <a:avLst/>
              <a:gdLst/>
              <a:ahLst/>
              <a:cxnLst/>
              <a:rect l="0" t="0" r="0" b="0"/>
              <a:pathLst>
                <a:path w="15743" h="336913">
                  <a:moveTo>
                    <a:pt x="10529" y="0"/>
                  </a:moveTo>
                  <a:lnTo>
                    <a:pt x="10529" y="60384"/>
                  </a:lnTo>
                  <a:lnTo>
                    <a:pt x="10529" y="114988"/>
                  </a:lnTo>
                  <a:lnTo>
                    <a:pt x="10529" y="171331"/>
                  </a:lnTo>
                  <a:lnTo>
                    <a:pt x="13648" y="226240"/>
                  </a:lnTo>
                  <a:lnTo>
                    <a:pt x="15742" y="269026"/>
                  </a:lnTo>
                  <a:lnTo>
                    <a:pt x="2653" y="32714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260587" y="293008"/>
              <a:ext cx="273988" cy="390032"/>
            </a:xfrm>
            <a:custGeom>
              <a:avLst/>
              <a:gdLst/>
              <a:ahLst/>
              <a:cxnLst/>
              <a:rect l="0" t="0" r="0" b="0"/>
              <a:pathLst>
                <a:path w="273988" h="390032">
                  <a:moveTo>
                    <a:pt x="171495" y="54432"/>
                  </a:moveTo>
                  <a:lnTo>
                    <a:pt x="165906" y="37664"/>
                  </a:lnTo>
                  <a:lnTo>
                    <a:pt x="153804" y="26313"/>
                  </a:lnTo>
                  <a:lnTo>
                    <a:pt x="117438" y="3904"/>
                  </a:lnTo>
                  <a:lnTo>
                    <a:pt x="94048" y="0"/>
                  </a:lnTo>
                  <a:lnTo>
                    <a:pt x="46493" y="7025"/>
                  </a:lnTo>
                  <a:lnTo>
                    <a:pt x="19554" y="21928"/>
                  </a:lnTo>
                  <a:lnTo>
                    <a:pt x="7260" y="37646"/>
                  </a:lnTo>
                  <a:lnTo>
                    <a:pt x="2343" y="46751"/>
                  </a:lnTo>
                  <a:lnTo>
                    <a:pt x="0" y="66226"/>
                  </a:lnTo>
                  <a:lnTo>
                    <a:pt x="4028" y="85410"/>
                  </a:lnTo>
                  <a:lnTo>
                    <a:pt x="13617" y="101735"/>
                  </a:lnTo>
                  <a:lnTo>
                    <a:pt x="31917" y="113670"/>
                  </a:lnTo>
                  <a:lnTo>
                    <a:pt x="88081" y="133463"/>
                  </a:lnTo>
                  <a:lnTo>
                    <a:pt x="148928" y="143565"/>
                  </a:lnTo>
                  <a:lnTo>
                    <a:pt x="204412" y="178003"/>
                  </a:lnTo>
                  <a:lnTo>
                    <a:pt x="243118" y="206656"/>
                  </a:lnTo>
                  <a:lnTo>
                    <a:pt x="264455" y="244898"/>
                  </a:lnTo>
                  <a:lnTo>
                    <a:pt x="271303" y="267765"/>
                  </a:lnTo>
                  <a:lnTo>
                    <a:pt x="273987" y="311184"/>
                  </a:lnTo>
                  <a:lnTo>
                    <a:pt x="270470" y="335830"/>
                  </a:lnTo>
                  <a:lnTo>
                    <a:pt x="261887" y="355363"/>
                  </a:lnTo>
                  <a:lnTo>
                    <a:pt x="256323" y="363847"/>
                  </a:lnTo>
                  <a:lnTo>
                    <a:pt x="240782" y="376393"/>
                  </a:lnTo>
                  <a:lnTo>
                    <a:pt x="221007" y="384699"/>
                  </a:lnTo>
                  <a:lnTo>
                    <a:pt x="170184" y="390031"/>
                  </a:lnTo>
                  <a:lnTo>
                    <a:pt x="132112" y="387835"/>
                  </a:lnTo>
                  <a:lnTo>
                    <a:pt x="110708" y="381596"/>
                  </a:lnTo>
                  <a:lnTo>
                    <a:pt x="66211" y="3492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568953" y="579067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0"/>
                  </a:moveTo>
                  <a:lnTo>
                    <a:pt x="42114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526839" y="547481"/>
              <a:ext cx="178985" cy="305328"/>
            </a:xfrm>
            <a:custGeom>
              <a:avLst/>
              <a:gdLst/>
              <a:ahLst/>
              <a:cxnLst/>
              <a:rect l="0" t="0" r="0" b="0"/>
              <a:pathLst>
                <a:path w="178985" h="305328">
                  <a:moveTo>
                    <a:pt x="178984" y="0"/>
                  </a:moveTo>
                  <a:lnTo>
                    <a:pt x="143068" y="59941"/>
                  </a:lnTo>
                  <a:lnTo>
                    <a:pt x="108686" y="112067"/>
                  </a:lnTo>
                  <a:lnTo>
                    <a:pt x="73685" y="171082"/>
                  </a:lnTo>
                  <a:lnTo>
                    <a:pt x="45621" y="225127"/>
                  </a:lnTo>
                  <a:lnTo>
                    <a:pt x="13648" y="285508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737409" y="595025"/>
              <a:ext cx="242156" cy="120913"/>
            </a:xfrm>
            <a:custGeom>
              <a:avLst/>
              <a:gdLst/>
              <a:ahLst/>
              <a:cxnLst/>
              <a:rect l="0" t="0" r="0" b="0"/>
              <a:pathLst>
                <a:path w="242156" h="120913">
                  <a:moveTo>
                    <a:pt x="0" y="26156"/>
                  </a:moveTo>
                  <a:lnTo>
                    <a:pt x="3120" y="68848"/>
                  </a:lnTo>
                  <a:lnTo>
                    <a:pt x="5589" y="79183"/>
                  </a:lnTo>
                  <a:lnTo>
                    <a:pt x="8405" y="81395"/>
                  </a:lnTo>
                  <a:lnTo>
                    <a:pt x="11453" y="78190"/>
                  </a:lnTo>
                  <a:lnTo>
                    <a:pt x="34786" y="16845"/>
                  </a:lnTo>
                  <a:lnTo>
                    <a:pt x="40738" y="5911"/>
                  </a:lnTo>
                  <a:lnTo>
                    <a:pt x="47046" y="961"/>
                  </a:lnTo>
                  <a:lnTo>
                    <a:pt x="53591" y="0"/>
                  </a:lnTo>
                  <a:lnTo>
                    <a:pt x="67102" y="5173"/>
                  </a:lnTo>
                  <a:lnTo>
                    <a:pt x="80906" y="15270"/>
                  </a:lnTo>
                  <a:lnTo>
                    <a:pt x="96242" y="39698"/>
                  </a:lnTo>
                  <a:lnTo>
                    <a:pt x="108195" y="69163"/>
                  </a:lnTo>
                  <a:lnTo>
                    <a:pt x="111904" y="71205"/>
                  </a:lnTo>
                  <a:lnTo>
                    <a:pt x="115547" y="67887"/>
                  </a:lnTo>
                  <a:lnTo>
                    <a:pt x="145953" y="10049"/>
                  </a:lnTo>
                  <a:lnTo>
                    <a:pt x="153454" y="6060"/>
                  </a:lnTo>
                  <a:lnTo>
                    <a:pt x="171147" y="4746"/>
                  </a:lnTo>
                  <a:lnTo>
                    <a:pt x="179609" y="9543"/>
                  </a:lnTo>
                  <a:lnTo>
                    <a:pt x="195250" y="27351"/>
                  </a:lnTo>
                  <a:lnTo>
                    <a:pt x="220005" y="87289"/>
                  </a:lnTo>
                  <a:lnTo>
                    <a:pt x="227631" y="105969"/>
                  </a:lnTo>
                  <a:lnTo>
                    <a:pt x="242155" y="120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11150" y="547525"/>
              <a:ext cx="357970" cy="147356"/>
            </a:xfrm>
            <a:custGeom>
              <a:avLst/>
              <a:gdLst/>
              <a:ahLst/>
              <a:cxnLst/>
              <a:rect l="0" t="0" r="0" b="0"/>
              <a:pathLst>
                <a:path w="357970" h="147356">
                  <a:moveTo>
                    <a:pt x="0" y="63127"/>
                  </a:moveTo>
                  <a:lnTo>
                    <a:pt x="17958" y="117002"/>
                  </a:lnTo>
                  <a:lnTo>
                    <a:pt x="25858" y="140702"/>
                  </a:lnTo>
                  <a:lnTo>
                    <a:pt x="22999" y="126277"/>
                  </a:lnTo>
                  <a:lnTo>
                    <a:pt x="24560" y="76425"/>
                  </a:lnTo>
                  <a:lnTo>
                    <a:pt x="30803" y="54999"/>
                  </a:lnTo>
                  <a:lnTo>
                    <a:pt x="41376" y="37678"/>
                  </a:lnTo>
                  <a:lnTo>
                    <a:pt x="48641" y="33293"/>
                  </a:lnTo>
                  <a:lnTo>
                    <a:pt x="66072" y="31540"/>
                  </a:lnTo>
                  <a:lnTo>
                    <a:pt x="74464" y="36220"/>
                  </a:lnTo>
                  <a:lnTo>
                    <a:pt x="111942" y="78980"/>
                  </a:lnTo>
                  <a:lnTo>
                    <a:pt x="119942" y="100199"/>
                  </a:lnTo>
                  <a:lnTo>
                    <a:pt x="123498" y="115868"/>
                  </a:lnTo>
                  <a:lnTo>
                    <a:pt x="124446" y="113496"/>
                  </a:lnTo>
                  <a:lnTo>
                    <a:pt x="131557" y="81656"/>
                  </a:lnTo>
                  <a:lnTo>
                    <a:pt x="146474" y="51850"/>
                  </a:lnTo>
                  <a:lnTo>
                    <a:pt x="154971" y="46250"/>
                  </a:lnTo>
                  <a:lnTo>
                    <a:pt x="176891" y="43148"/>
                  </a:lnTo>
                  <a:lnTo>
                    <a:pt x="185777" y="46298"/>
                  </a:lnTo>
                  <a:lnTo>
                    <a:pt x="198771" y="59157"/>
                  </a:lnTo>
                  <a:lnTo>
                    <a:pt x="224188" y="116346"/>
                  </a:lnTo>
                  <a:lnTo>
                    <a:pt x="229008" y="120833"/>
                  </a:lnTo>
                  <a:lnTo>
                    <a:pt x="234560" y="121485"/>
                  </a:lnTo>
                  <a:lnTo>
                    <a:pt x="274344" y="106947"/>
                  </a:lnTo>
                  <a:lnTo>
                    <a:pt x="334546" y="71150"/>
                  </a:lnTo>
                  <a:lnTo>
                    <a:pt x="342354" y="64966"/>
                  </a:lnTo>
                  <a:lnTo>
                    <a:pt x="351029" y="45617"/>
                  </a:lnTo>
                  <a:lnTo>
                    <a:pt x="353342" y="33906"/>
                  </a:lnTo>
                  <a:lnTo>
                    <a:pt x="351375" y="23760"/>
                  </a:lnTo>
                  <a:lnTo>
                    <a:pt x="339830" y="6246"/>
                  </a:lnTo>
                  <a:lnTo>
                    <a:pt x="331838" y="1810"/>
                  </a:lnTo>
                  <a:lnTo>
                    <a:pt x="313600" y="0"/>
                  </a:lnTo>
                  <a:lnTo>
                    <a:pt x="296915" y="6215"/>
                  </a:lnTo>
                  <a:lnTo>
                    <a:pt x="267140" y="29269"/>
                  </a:lnTo>
                  <a:lnTo>
                    <a:pt x="251378" y="55045"/>
                  </a:lnTo>
                  <a:lnTo>
                    <a:pt x="250643" y="64758"/>
                  </a:lnTo>
                  <a:lnTo>
                    <a:pt x="256066" y="84909"/>
                  </a:lnTo>
                  <a:lnTo>
                    <a:pt x="278611" y="125272"/>
                  </a:lnTo>
                  <a:lnTo>
                    <a:pt x="291893" y="141830"/>
                  </a:lnTo>
                  <a:lnTo>
                    <a:pt x="301050" y="146011"/>
                  </a:lnTo>
                  <a:lnTo>
                    <a:pt x="357969" y="1473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53347" y="347440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0" y="50433"/>
                  </a:lnTo>
                  <a:lnTo>
                    <a:pt x="1170" y="104240"/>
                  </a:lnTo>
                  <a:lnTo>
                    <a:pt x="7235" y="148649"/>
                  </a:lnTo>
                  <a:lnTo>
                    <a:pt x="10722" y="206911"/>
                  </a:lnTo>
                  <a:lnTo>
                    <a:pt x="18668" y="266649"/>
                  </a:lnTo>
                  <a:lnTo>
                    <a:pt x="26174" y="322903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58590" y="505367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7" y="5590"/>
                  </a:lnTo>
                  <a:lnTo>
                    <a:pt x="70657" y="10723"/>
                  </a:lnTo>
                  <a:lnTo>
                    <a:pt x="25656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590217" y="554926"/>
              <a:ext cx="73701" cy="124896"/>
            </a:xfrm>
            <a:custGeom>
              <a:avLst/>
              <a:gdLst/>
              <a:ahLst/>
              <a:cxnLst/>
              <a:rect l="0" t="0" r="0" b="0"/>
              <a:pathLst>
                <a:path w="73701" h="124896">
                  <a:moveTo>
                    <a:pt x="0" y="55726"/>
                  </a:moveTo>
                  <a:lnTo>
                    <a:pt x="19128" y="108431"/>
                  </a:lnTo>
                  <a:lnTo>
                    <a:pt x="30339" y="124384"/>
                  </a:lnTo>
                  <a:lnTo>
                    <a:pt x="33094" y="124895"/>
                  </a:lnTo>
                  <a:lnTo>
                    <a:pt x="33761" y="120556"/>
                  </a:lnTo>
                  <a:lnTo>
                    <a:pt x="30213" y="104427"/>
                  </a:lnTo>
                  <a:lnTo>
                    <a:pt x="7994" y="55207"/>
                  </a:lnTo>
                  <a:lnTo>
                    <a:pt x="6673" y="31319"/>
                  </a:lnTo>
                  <a:lnTo>
                    <a:pt x="7958" y="18398"/>
                  </a:lnTo>
                  <a:lnTo>
                    <a:pt x="13494" y="9784"/>
                  </a:lnTo>
                  <a:lnTo>
                    <a:pt x="21864" y="4041"/>
                  </a:lnTo>
                  <a:lnTo>
                    <a:pt x="32124" y="212"/>
                  </a:lnTo>
                  <a:lnTo>
                    <a:pt x="41303" y="0"/>
                  </a:lnTo>
                  <a:lnTo>
                    <a:pt x="73700" y="13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06031" y="600124"/>
              <a:ext cx="63172" cy="73700"/>
            </a:xfrm>
            <a:custGeom>
              <a:avLst/>
              <a:gdLst/>
              <a:ahLst/>
              <a:cxnLst/>
              <a:rect l="0" t="0" r="0" b="0"/>
              <a:pathLst>
                <a:path w="63172" h="73700">
                  <a:moveTo>
                    <a:pt x="0" y="0"/>
                  </a:moveTo>
                  <a:lnTo>
                    <a:pt x="35916" y="51535"/>
                  </a:lnTo>
                  <a:lnTo>
                    <a:pt x="63171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632331" y="589595"/>
              <a:ext cx="189514" cy="357970"/>
            </a:xfrm>
            <a:custGeom>
              <a:avLst/>
              <a:gdLst/>
              <a:ahLst/>
              <a:cxnLst/>
              <a:rect l="0" t="0" r="0" b="0"/>
              <a:pathLst>
                <a:path w="189514" h="357970">
                  <a:moveTo>
                    <a:pt x="189513" y="0"/>
                  </a:moveTo>
                  <a:lnTo>
                    <a:pt x="163149" y="61111"/>
                  </a:lnTo>
                  <a:lnTo>
                    <a:pt x="133396" y="111117"/>
                  </a:lnTo>
                  <a:lnTo>
                    <a:pt x="99660" y="171038"/>
                  </a:lnTo>
                  <a:lnTo>
                    <a:pt x="83211" y="219394"/>
                  </a:lnTo>
                  <a:lnTo>
                    <a:pt x="58768" y="278561"/>
                  </a:lnTo>
                  <a:lnTo>
                    <a:pt x="18639" y="337364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0611" y="726466"/>
              <a:ext cx="3253307" cy="52558"/>
            </a:xfrm>
            <a:custGeom>
              <a:avLst/>
              <a:gdLst/>
              <a:ahLst/>
              <a:cxnLst/>
              <a:rect l="0" t="0" r="0" b="0"/>
              <a:pathLst>
                <a:path w="3253307" h="52558">
                  <a:moveTo>
                    <a:pt x="3253306" y="21057"/>
                  </a:moveTo>
                  <a:lnTo>
                    <a:pt x="3236538" y="15468"/>
                  </a:lnTo>
                  <a:lnTo>
                    <a:pt x="3218947" y="15843"/>
                  </a:lnTo>
                  <a:lnTo>
                    <a:pt x="3167880" y="20027"/>
                  </a:lnTo>
                  <a:lnTo>
                    <a:pt x="3109873" y="20853"/>
                  </a:lnTo>
                  <a:lnTo>
                    <a:pt x="3053355" y="21017"/>
                  </a:lnTo>
                  <a:lnTo>
                    <a:pt x="2997130" y="26638"/>
                  </a:lnTo>
                  <a:lnTo>
                    <a:pt x="2947030" y="23373"/>
                  </a:lnTo>
                  <a:lnTo>
                    <a:pt x="2886354" y="21514"/>
                  </a:lnTo>
                  <a:lnTo>
                    <a:pt x="2823372" y="21147"/>
                  </a:lnTo>
                  <a:lnTo>
                    <a:pt x="2771979" y="21084"/>
                  </a:lnTo>
                  <a:lnTo>
                    <a:pt x="2709446" y="28298"/>
                  </a:lnTo>
                  <a:lnTo>
                    <a:pt x="2659194" y="30611"/>
                  </a:lnTo>
                  <a:lnTo>
                    <a:pt x="2607260" y="31297"/>
                  </a:lnTo>
                  <a:lnTo>
                    <a:pt x="2554827" y="32670"/>
                  </a:lnTo>
                  <a:lnTo>
                    <a:pt x="2502247" y="38796"/>
                  </a:lnTo>
                  <a:lnTo>
                    <a:pt x="2450793" y="41131"/>
                  </a:lnTo>
                  <a:lnTo>
                    <a:pt x="2403051" y="41823"/>
                  </a:lnTo>
                  <a:lnTo>
                    <a:pt x="2346662" y="42028"/>
                  </a:lnTo>
                  <a:lnTo>
                    <a:pt x="2293559" y="42088"/>
                  </a:lnTo>
                  <a:lnTo>
                    <a:pt x="2246500" y="42106"/>
                  </a:lnTo>
                  <a:lnTo>
                    <a:pt x="2196031" y="42112"/>
                  </a:lnTo>
                  <a:lnTo>
                    <a:pt x="2144033" y="42113"/>
                  </a:lnTo>
                  <a:lnTo>
                    <a:pt x="2091581" y="43284"/>
                  </a:lnTo>
                  <a:lnTo>
                    <a:pt x="2038995" y="49349"/>
                  </a:lnTo>
                  <a:lnTo>
                    <a:pt x="1986369" y="51667"/>
                  </a:lnTo>
                  <a:lnTo>
                    <a:pt x="1933732" y="52353"/>
                  </a:lnTo>
                  <a:lnTo>
                    <a:pt x="1881091" y="52557"/>
                  </a:lnTo>
                  <a:lnTo>
                    <a:pt x="1828449" y="51447"/>
                  </a:lnTo>
                  <a:lnTo>
                    <a:pt x="1775806" y="45399"/>
                  </a:lnTo>
                  <a:lnTo>
                    <a:pt x="1723164" y="43087"/>
                  </a:lnTo>
                  <a:lnTo>
                    <a:pt x="1671691" y="43572"/>
                  </a:lnTo>
                  <a:lnTo>
                    <a:pt x="1614904" y="47385"/>
                  </a:lnTo>
                  <a:lnTo>
                    <a:pt x="1558366" y="43155"/>
                  </a:lnTo>
                  <a:lnTo>
                    <a:pt x="1508089" y="42422"/>
                  </a:lnTo>
                  <a:lnTo>
                    <a:pt x="1456147" y="42205"/>
                  </a:lnTo>
                  <a:lnTo>
                    <a:pt x="1403712" y="42141"/>
                  </a:lnTo>
                  <a:lnTo>
                    <a:pt x="1351131" y="42122"/>
                  </a:lnTo>
                  <a:lnTo>
                    <a:pt x="1298507" y="42116"/>
                  </a:lnTo>
                  <a:lnTo>
                    <a:pt x="1245870" y="36525"/>
                  </a:lnTo>
                  <a:lnTo>
                    <a:pt x="1187640" y="33049"/>
                  </a:lnTo>
                  <a:lnTo>
                    <a:pt x="1131522" y="32019"/>
                  </a:lnTo>
                  <a:lnTo>
                    <a:pt x="1083439" y="26125"/>
                  </a:lnTo>
                  <a:lnTo>
                    <a:pt x="1033967" y="22558"/>
                  </a:lnTo>
                  <a:lnTo>
                    <a:pt x="982264" y="21502"/>
                  </a:lnTo>
                  <a:lnTo>
                    <a:pt x="924311" y="21189"/>
                  </a:lnTo>
                  <a:lnTo>
                    <a:pt x="868275" y="21096"/>
                  </a:lnTo>
                  <a:lnTo>
                    <a:pt x="820216" y="21068"/>
                  </a:lnTo>
                  <a:lnTo>
                    <a:pt x="770752" y="21060"/>
                  </a:lnTo>
                  <a:lnTo>
                    <a:pt x="719051" y="21058"/>
                  </a:lnTo>
                  <a:lnTo>
                    <a:pt x="666687" y="21057"/>
                  </a:lnTo>
                  <a:lnTo>
                    <a:pt x="614128" y="21057"/>
                  </a:lnTo>
                  <a:lnTo>
                    <a:pt x="561509" y="15468"/>
                  </a:lnTo>
                  <a:lnTo>
                    <a:pt x="508874" y="11992"/>
                  </a:lnTo>
                  <a:lnTo>
                    <a:pt x="456234" y="10962"/>
                  </a:lnTo>
                  <a:lnTo>
                    <a:pt x="393280" y="10614"/>
                  </a:lnTo>
                  <a:lnTo>
                    <a:pt x="342955" y="10554"/>
                  </a:lnTo>
                  <a:lnTo>
                    <a:pt x="292169" y="10536"/>
                  </a:lnTo>
                  <a:lnTo>
                    <a:pt x="229374" y="10530"/>
                  </a:lnTo>
                  <a:lnTo>
                    <a:pt x="166581" y="4939"/>
                  </a:lnTo>
                  <a:lnTo>
                    <a:pt x="106778" y="976"/>
                  </a:lnTo>
                  <a:lnTo>
                    <a:pt x="53475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85057" y="452725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75389" y="3293"/>
                  </a:lnTo>
                  <a:lnTo>
                    <a:pt x="17318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527253" y="260380"/>
            <a:ext cx="5422178" cy="632299"/>
            <a:chOff x="4527253" y="260380"/>
            <a:chExt cx="5422178" cy="632299"/>
          </a:xfrm>
        </p:grpSpPr>
        <p:sp>
          <p:nvSpPr>
            <p:cNvPr id="29" name="Freeform 28"/>
            <p:cNvSpPr/>
            <p:nvPr/>
          </p:nvSpPr>
          <p:spPr>
            <a:xfrm>
              <a:off x="4716767" y="326383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10528" y="0"/>
                  </a:moveTo>
                  <a:lnTo>
                    <a:pt x="4939" y="58617"/>
                  </a:lnTo>
                  <a:lnTo>
                    <a:pt x="975" y="121196"/>
                  </a:lnTo>
                  <a:lnTo>
                    <a:pt x="3312" y="183644"/>
                  </a:lnTo>
                  <a:lnTo>
                    <a:pt x="9103" y="241646"/>
                  </a:lnTo>
                  <a:lnTo>
                    <a:pt x="2007" y="300753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527253" y="298090"/>
              <a:ext cx="400084" cy="17765"/>
            </a:xfrm>
            <a:custGeom>
              <a:avLst/>
              <a:gdLst/>
              <a:ahLst/>
              <a:cxnLst/>
              <a:rect l="0" t="0" r="0" b="0"/>
              <a:pathLst>
                <a:path w="400084" h="17765">
                  <a:moveTo>
                    <a:pt x="400083" y="7236"/>
                  </a:moveTo>
                  <a:lnTo>
                    <a:pt x="372527" y="0"/>
                  </a:lnTo>
                  <a:lnTo>
                    <a:pt x="313185" y="477"/>
                  </a:lnTo>
                  <a:lnTo>
                    <a:pt x="262422" y="2114"/>
                  </a:lnTo>
                  <a:lnTo>
                    <a:pt x="210336" y="1429"/>
                  </a:lnTo>
                  <a:lnTo>
                    <a:pt x="154739" y="5515"/>
                  </a:lnTo>
                  <a:lnTo>
                    <a:pt x="100051" y="9846"/>
                  </a:lnTo>
                  <a:lnTo>
                    <a:pt x="39651" y="16200"/>
                  </a:lnTo>
                  <a:lnTo>
                    <a:pt x="0" y="177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916808" y="294797"/>
              <a:ext cx="368642" cy="400084"/>
            </a:xfrm>
            <a:custGeom>
              <a:avLst/>
              <a:gdLst/>
              <a:ahLst/>
              <a:cxnLst/>
              <a:rect l="0" t="0" r="0" b="0"/>
              <a:pathLst>
                <a:path w="368642" h="400084">
                  <a:moveTo>
                    <a:pt x="0" y="0"/>
                  </a:moveTo>
                  <a:lnTo>
                    <a:pt x="3119" y="57264"/>
                  </a:lnTo>
                  <a:lnTo>
                    <a:pt x="8333" y="106655"/>
                  </a:lnTo>
                  <a:lnTo>
                    <a:pt x="12998" y="158334"/>
                  </a:lnTo>
                  <a:lnTo>
                    <a:pt x="18669" y="210691"/>
                  </a:lnTo>
                  <a:lnTo>
                    <a:pt x="20349" y="260129"/>
                  </a:lnTo>
                  <a:lnTo>
                    <a:pt x="20917" y="318756"/>
                  </a:lnTo>
                  <a:lnTo>
                    <a:pt x="21030" y="364868"/>
                  </a:lnTo>
                  <a:lnTo>
                    <a:pt x="22225" y="306515"/>
                  </a:lnTo>
                  <a:lnTo>
                    <a:pt x="35711" y="243930"/>
                  </a:lnTo>
                  <a:lnTo>
                    <a:pt x="51395" y="216685"/>
                  </a:lnTo>
                  <a:lnTo>
                    <a:pt x="67296" y="204319"/>
                  </a:lnTo>
                  <a:lnTo>
                    <a:pt x="76450" y="199384"/>
                  </a:lnTo>
                  <a:lnTo>
                    <a:pt x="86061" y="198433"/>
                  </a:lnTo>
                  <a:lnTo>
                    <a:pt x="106100" y="203616"/>
                  </a:lnTo>
                  <a:lnTo>
                    <a:pt x="137112" y="219688"/>
                  </a:lnTo>
                  <a:lnTo>
                    <a:pt x="151795" y="235680"/>
                  </a:lnTo>
                  <a:lnTo>
                    <a:pt x="186779" y="295154"/>
                  </a:lnTo>
                  <a:lnTo>
                    <a:pt x="194147" y="317183"/>
                  </a:lnTo>
                  <a:lnTo>
                    <a:pt x="199465" y="347704"/>
                  </a:lnTo>
                  <a:lnTo>
                    <a:pt x="201997" y="347617"/>
                  </a:lnTo>
                  <a:lnTo>
                    <a:pt x="239376" y="308230"/>
                  </a:lnTo>
                  <a:lnTo>
                    <a:pt x="293623" y="285114"/>
                  </a:lnTo>
                  <a:lnTo>
                    <a:pt x="346116" y="265664"/>
                  </a:lnTo>
                  <a:lnTo>
                    <a:pt x="362840" y="254164"/>
                  </a:lnTo>
                  <a:lnTo>
                    <a:pt x="367065" y="245482"/>
                  </a:lnTo>
                  <a:lnTo>
                    <a:pt x="368641" y="223357"/>
                  </a:lnTo>
                  <a:lnTo>
                    <a:pt x="365083" y="213246"/>
                  </a:lnTo>
                  <a:lnTo>
                    <a:pt x="351772" y="195772"/>
                  </a:lnTo>
                  <a:lnTo>
                    <a:pt x="331038" y="186446"/>
                  </a:lnTo>
                  <a:lnTo>
                    <a:pt x="318958" y="183959"/>
                  </a:lnTo>
                  <a:lnTo>
                    <a:pt x="308565" y="184640"/>
                  </a:lnTo>
                  <a:lnTo>
                    <a:pt x="281589" y="196778"/>
                  </a:lnTo>
                  <a:lnTo>
                    <a:pt x="262021" y="208730"/>
                  </a:lnTo>
                  <a:lnTo>
                    <a:pt x="247865" y="224960"/>
                  </a:lnTo>
                  <a:lnTo>
                    <a:pt x="238844" y="245042"/>
                  </a:lnTo>
                  <a:lnTo>
                    <a:pt x="233052" y="296062"/>
                  </a:lnTo>
                  <a:lnTo>
                    <a:pt x="234600" y="321096"/>
                  </a:lnTo>
                  <a:lnTo>
                    <a:pt x="243087" y="340022"/>
                  </a:lnTo>
                  <a:lnTo>
                    <a:pt x="268769" y="371235"/>
                  </a:lnTo>
                  <a:lnTo>
                    <a:pt x="286739" y="385702"/>
                  </a:lnTo>
                  <a:lnTo>
                    <a:pt x="309543" y="393692"/>
                  </a:lnTo>
                  <a:lnTo>
                    <a:pt x="34744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607120" y="260380"/>
              <a:ext cx="130912" cy="402916"/>
            </a:xfrm>
            <a:custGeom>
              <a:avLst/>
              <a:gdLst/>
              <a:ahLst/>
              <a:cxnLst/>
              <a:rect l="0" t="0" r="0" b="0"/>
              <a:pathLst>
                <a:path w="130912" h="402916">
                  <a:moveTo>
                    <a:pt x="99325" y="402915"/>
                  </a:moveTo>
                  <a:lnTo>
                    <a:pt x="81367" y="340635"/>
                  </a:lnTo>
                  <a:lnTo>
                    <a:pt x="64539" y="283465"/>
                  </a:lnTo>
                  <a:lnTo>
                    <a:pt x="45734" y="233381"/>
                  </a:lnTo>
                  <a:lnTo>
                    <a:pt x="28465" y="184617"/>
                  </a:lnTo>
                  <a:lnTo>
                    <a:pt x="12149" y="131807"/>
                  </a:lnTo>
                  <a:lnTo>
                    <a:pt x="0" y="79175"/>
                  </a:lnTo>
                  <a:lnTo>
                    <a:pt x="1758" y="51580"/>
                  </a:lnTo>
                  <a:lnTo>
                    <a:pt x="9559" y="29957"/>
                  </a:lnTo>
                  <a:lnTo>
                    <a:pt x="14915" y="20915"/>
                  </a:lnTo>
                  <a:lnTo>
                    <a:pt x="30224" y="7749"/>
                  </a:lnTo>
                  <a:lnTo>
                    <a:pt x="39220" y="2601"/>
                  </a:lnTo>
                  <a:lnTo>
                    <a:pt x="58574" y="0"/>
                  </a:lnTo>
                  <a:lnTo>
                    <a:pt x="114262" y="10917"/>
                  </a:lnTo>
                  <a:lnTo>
                    <a:pt x="130911" y="133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559046" y="494839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19526" y="8333"/>
                  </a:lnTo>
                  <a:lnTo>
                    <a:pt x="65984" y="15684"/>
                  </a:lnTo>
                  <a:lnTo>
                    <a:pt x="17139" y="28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53844" y="568538"/>
              <a:ext cx="2" cy="84229"/>
            </a:xfrm>
            <a:custGeom>
              <a:avLst/>
              <a:gdLst/>
              <a:ahLst/>
              <a:cxnLst/>
              <a:rect l="0" t="0" r="0" b="0"/>
              <a:pathLst>
                <a:path w="2" h="84229">
                  <a:moveTo>
                    <a:pt x="0" y="0"/>
                  </a:moveTo>
                  <a:lnTo>
                    <a:pt x="1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822259" y="410611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927544" y="505041"/>
              <a:ext cx="204320" cy="387638"/>
            </a:xfrm>
            <a:custGeom>
              <a:avLst/>
              <a:gdLst/>
              <a:ahLst/>
              <a:cxnLst/>
              <a:rect l="0" t="0" r="0" b="0"/>
              <a:pathLst>
                <a:path w="204320" h="387638">
                  <a:moveTo>
                    <a:pt x="115813" y="74026"/>
                  </a:moveTo>
                  <a:lnTo>
                    <a:pt x="121403" y="57258"/>
                  </a:lnTo>
                  <a:lnTo>
                    <a:pt x="121027" y="39667"/>
                  </a:lnTo>
                  <a:lnTo>
                    <a:pt x="115790" y="21321"/>
                  </a:lnTo>
                  <a:lnTo>
                    <a:pt x="105664" y="5368"/>
                  </a:lnTo>
                  <a:lnTo>
                    <a:pt x="97349" y="1348"/>
                  </a:lnTo>
                  <a:lnTo>
                    <a:pt x="75632" y="0"/>
                  </a:lnTo>
                  <a:lnTo>
                    <a:pt x="56621" y="6421"/>
                  </a:lnTo>
                  <a:lnTo>
                    <a:pt x="48276" y="11408"/>
                  </a:lnTo>
                  <a:lnTo>
                    <a:pt x="35883" y="26309"/>
                  </a:lnTo>
                  <a:lnTo>
                    <a:pt x="18396" y="64470"/>
                  </a:lnTo>
                  <a:lnTo>
                    <a:pt x="12859" y="100960"/>
                  </a:lnTo>
                  <a:lnTo>
                    <a:pt x="17803" y="121482"/>
                  </a:lnTo>
                  <a:lnTo>
                    <a:pt x="22397" y="130230"/>
                  </a:lnTo>
                  <a:lnTo>
                    <a:pt x="30140" y="134892"/>
                  </a:lnTo>
                  <a:lnTo>
                    <a:pt x="51220" y="136952"/>
                  </a:lnTo>
                  <a:lnTo>
                    <a:pt x="73067" y="130849"/>
                  </a:lnTo>
                  <a:lnTo>
                    <a:pt x="83806" y="125946"/>
                  </a:lnTo>
                  <a:lnTo>
                    <a:pt x="98858" y="111139"/>
                  </a:lnTo>
                  <a:lnTo>
                    <a:pt x="104510" y="102278"/>
                  </a:lnTo>
                  <a:lnTo>
                    <a:pt x="109447" y="101049"/>
                  </a:lnTo>
                  <a:lnTo>
                    <a:pt x="113909" y="104910"/>
                  </a:lnTo>
                  <a:lnTo>
                    <a:pt x="141515" y="157425"/>
                  </a:lnTo>
                  <a:lnTo>
                    <a:pt x="168680" y="211426"/>
                  </a:lnTo>
                  <a:lnTo>
                    <a:pt x="190987" y="261564"/>
                  </a:lnTo>
                  <a:lnTo>
                    <a:pt x="204319" y="319734"/>
                  </a:lnTo>
                  <a:lnTo>
                    <a:pt x="202722" y="344666"/>
                  </a:lnTo>
                  <a:lnTo>
                    <a:pt x="194994" y="364326"/>
                  </a:lnTo>
                  <a:lnTo>
                    <a:pt x="189657" y="372844"/>
                  </a:lnTo>
                  <a:lnTo>
                    <a:pt x="180251" y="378523"/>
                  </a:lnTo>
                  <a:lnTo>
                    <a:pt x="126246" y="387637"/>
                  </a:lnTo>
                  <a:lnTo>
                    <a:pt x="70171" y="383848"/>
                  </a:lnTo>
                  <a:lnTo>
                    <a:pt x="12475" y="379944"/>
                  </a:lnTo>
                  <a:lnTo>
                    <a:pt x="0" y="3793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109821" y="536953"/>
              <a:ext cx="144107" cy="141415"/>
            </a:xfrm>
            <a:custGeom>
              <a:avLst/>
              <a:gdLst/>
              <a:ahLst/>
              <a:cxnLst/>
              <a:rect l="0" t="0" r="0" b="0"/>
              <a:pathLst>
                <a:path w="144107" h="141415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6571" y="103699"/>
                  </a:lnTo>
                  <a:lnTo>
                    <a:pt x="17079" y="125637"/>
                  </a:lnTo>
                  <a:lnTo>
                    <a:pt x="25496" y="132891"/>
                  </a:lnTo>
                  <a:lnTo>
                    <a:pt x="47327" y="140951"/>
                  </a:lnTo>
                  <a:lnTo>
                    <a:pt x="69508" y="141414"/>
                  </a:lnTo>
                  <a:lnTo>
                    <a:pt x="80336" y="139899"/>
                  </a:lnTo>
                  <a:lnTo>
                    <a:pt x="98607" y="128858"/>
                  </a:lnTo>
                  <a:lnTo>
                    <a:pt x="113356" y="111082"/>
                  </a:lnTo>
                  <a:lnTo>
                    <a:pt x="127066" y="74767"/>
                  </a:lnTo>
                  <a:lnTo>
                    <a:pt x="135411" y="26814"/>
                  </a:lnTo>
                  <a:lnTo>
                    <a:pt x="14410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27627" y="494839"/>
              <a:ext cx="115814" cy="204347"/>
            </a:xfrm>
            <a:custGeom>
              <a:avLst/>
              <a:gdLst/>
              <a:ahLst/>
              <a:cxnLst/>
              <a:rect l="0" t="0" r="0" b="0"/>
              <a:pathLst>
                <a:path w="115814" h="204347">
                  <a:moveTo>
                    <a:pt x="0" y="94756"/>
                  </a:moveTo>
                  <a:lnTo>
                    <a:pt x="19128" y="154697"/>
                  </a:lnTo>
                  <a:lnTo>
                    <a:pt x="49803" y="201234"/>
                  </a:lnTo>
                  <a:lnTo>
                    <a:pt x="53089" y="204346"/>
                  </a:lnTo>
                  <a:lnTo>
                    <a:pt x="54110" y="202911"/>
                  </a:lnTo>
                  <a:lnTo>
                    <a:pt x="41319" y="147997"/>
                  </a:lnTo>
                  <a:lnTo>
                    <a:pt x="24462" y="93665"/>
                  </a:lnTo>
                  <a:lnTo>
                    <a:pt x="17501" y="68145"/>
                  </a:lnTo>
                  <a:lnTo>
                    <a:pt x="17516" y="57128"/>
                  </a:lnTo>
                  <a:lnTo>
                    <a:pt x="23773" y="38648"/>
                  </a:lnTo>
                  <a:lnTo>
                    <a:pt x="40449" y="15091"/>
                  </a:lnTo>
                  <a:lnTo>
                    <a:pt x="59702" y="670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475026" y="480461"/>
              <a:ext cx="168457" cy="214420"/>
            </a:xfrm>
            <a:custGeom>
              <a:avLst/>
              <a:gdLst/>
              <a:ahLst/>
              <a:cxnLst/>
              <a:rect l="0" t="0" r="0" b="0"/>
              <a:pathLst>
                <a:path w="168457" h="214420">
                  <a:moveTo>
                    <a:pt x="0" y="77549"/>
                  </a:moveTo>
                  <a:lnTo>
                    <a:pt x="37478" y="85882"/>
                  </a:lnTo>
                  <a:lnTo>
                    <a:pt x="75445" y="84307"/>
                  </a:lnTo>
                  <a:lnTo>
                    <a:pt x="124607" y="73295"/>
                  </a:lnTo>
                  <a:lnTo>
                    <a:pt x="151824" y="57701"/>
                  </a:lnTo>
                  <a:lnTo>
                    <a:pt x="156197" y="50279"/>
                  </a:lnTo>
                  <a:lnTo>
                    <a:pt x="157938" y="32674"/>
                  </a:lnTo>
                  <a:lnTo>
                    <a:pt x="153255" y="25405"/>
                  </a:lnTo>
                  <a:lnTo>
                    <a:pt x="135573" y="14210"/>
                  </a:lnTo>
                  <a:lnTo>
                    <a:pt x="104900" y="1330"/>
                  </a:lnTo>
                  <a:lnTo>
                    <a:pt x="84057" y="0"/>
                  </a:lnTo>
                  <a:lnTo>
                    <a:pt x="64265" y="4478"/>
                  </a:lnTo>
                  <a:lnTo>
                    <a:pt x="47669" y="14267"/>
                  </a:lnTo>
                  <a:lnTo>
                    <a:pt x="25172" y="38522"/>
                  </a:lnTo>
                  <a:lnTo>
                    <a:pt x="17037" y="64103"/>
                  </a:lnTo>
                  <a:lnTo>
                    <a:pt x="15576" y="108270"/>
                  </a:lnTo>
                  <a:lnTo>
                    <a:pt x="20960" y="135656"/>
                  </a:lnTo>
                  <a:lnTo>
                    <a:pt x="31152" y="159526"/>
                  </a:lnTo>
                  <a:lnTo>
                    <a:pt x="55633" y="187106"/>
                  </a:lnTo>
                  <a:lnTo>
                    <a:pt x="90703" y="204507"/>
                  </a:lnTo>
                  <a:lnTo>
                    <a:pt x="148959" y="213114"/>
                  </a:lnTo>
                  <a:lnTo>
                    <a:pt x="168456" y="2144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993248" y="414771"/>
              <a:ext cx="187188" cy="280110"/>
            </a:xfrm>
            <a:custGeom>
              <a:avLst/>
              <a:gdLst/>
              <a:ahLst/>
              <a:cxnLst/>
              <a:rect l="0" t="0" r="0" b="0"/>
              <a:pathLst>
                <a:path w="187188" h="280110">
                  <a:moveTo>
                    <a:pt x="176659" y="69539"/>
                  </a:moveTo>
                  <a:lnTo>
                    <a:pt x="161017" y="51559"/>
                  </a:lnTo>
                  <a:lnTo>
                    <a:pt x="146808" y="26387"/>
                  </a:lnTo>
                  <a:lnTo>
                    <a:pt x="130636" y="10976"/>
                  </a:lnTo>
                  <a:lnTo>
                    <a:pt x="108631" y="2567"/>
                  </a:lnTo>
                  <a:lnTo>
                    <a:pt x="84423" y="0"/>
                  </a:lnTo>
                  <a:lnTo>
                    <a:pt x="61966" y="2758"/>
                  </a:lnTo>
                  <a:lnTo>
                    <a:pt x="43406" y="11003"/>
                  </a:lnTo>
                  <a:lnTo>
                    <a:pt x="35181" y="16477"/>
                  </a:lnTo>
                  <a:lnTo>
                    <a:pt x="22922" y="31918"/>
                  </a:lnTo>
                  <a:lnTo>
                    <a:pt x="5521" y="70427"/>
                  </a:lnTo>
                  <a:lnTo>
                    <a:pt x="0" y="112566"/>
                  </a:lnTo>
                  <a:lnTo>
                    <a:pt x="4947" y="138965"/>
                  </a:lnTo>
                  <a:lnTo>
                    <a:pt x="21597" y="190098"/>
                  </a:lnTo>
                  <a:lnTo>
                    <a:pt x="43757" y="225753"/>
                  </a:lnTo>
                  <a:lnTo>
                    <a:pt x="66960" y="252955"/>
                  </a:lnTo>
                  <a:lnTo>
                    <a:pt x="99832" y="270244"/>
                  </a:lnTo>
                  <a:lnTo>
                    <a:pt x="156587" y="278161"/>
                  </a:lnTo>
                  <a:lnTo>
                    <a:pt x="187187" y="2801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48627" y="514751"/>
              <a:ext cx="216078" cy="187659"/>
            </a:xfrm>
            <a:custGeom>
              <a:avLst/>
              <a:gdLst/>
              <a:ahLst/>
              <a:cxnLst/>
              <a:rect l="0" t="0" r="0" b="0"/>
              <a:pathLst>
                <a:path w="216078" h="187659">
                  <a:moveTo>
                    <a:pt x="110792" y="32730"/>
                  </a:moveTo>
                  <a:lnTo>
                    <a:pt x="81484" y="3422"/>
                  </a:lnTo>
                  <a:lnTo>
                    <a:pt x="73706" y="323"/>
                  </a:lnTo>
                  <a:lnTo>
                    <a:pt x="55705" y="0"/>
                  </a:lnTo>
                  <a:lnTo>
                    <a:pt x="39126" y="6875"/>
                  </a:lnTo>
                  <a:lnTo>
                    <a:pt x="23959" y="18899"/>
                  </a:lnTo>
                  <a:lnTo>
                    <a:pt x="9419" y="35942"/>
                  </a:lnTo>
                  <a:lnTo>
                    <a:pt x="1397" y="61454"/>
                  </a:lnTo>
                  <a:lnTo>
                    <a:pt x="0" y="105582"/>
                  </a:lnTo>
                  <a:lnTo>
                    <a:pt x="5399" y="132959"/>
                  </a:lnTo>
                  <a:lnTo>
                    <a:pt x="21593" y="166933"/>
                  </a:lnTo>
                  <a:lnTo>
                    <a:pt x="34494" y="184403"/>
                  </a:lnTo>
                  <a:lnTo>
                    <a:pt x="42379" y="187658"/>
                  </a:lnTo>
                  <a:lnTo>
                    <a:pt x="51146" y="187488"/>
                  </a:lnTo>
                  <a:lnTo>
                    <a:pt x="69075" y="181060"/>
                  </a:lnTo>
                  <a:lnTo>
                    <a:pt x="84842" y="170404"/>
                  </a:lnTo>
                  <a:lnTo>
                    <a:pt x="96530" y="154750"/>
                  </a:lnTo>
                  <a:lnTo>
                    <a:pt x="104453" y="134925"/>
                  </a:lnTo>
                  <a:lnTo>
                    <a:pt x="107975" y="110515"/>
                  </a:lnTo>
                  <a:lnTo>
                    <a:pt x="111253" y="104474"/>
                  </a:lnTo>
                  <a:lnTo>
                    <a:pt x="115780" y="102786"/>
                  </a:lnTo>
                  <a:lnTo>
                    <a:pt x="121136" y="104001"/>
                  </a:lnTo>
                  <a:lnTo>
                    <a:pt x="125877" y="108320"/>
                  </a:lnTo>
                  <a:lnTo>
                    <a:pt x="170974" y="165960"/>
                  </a:lnTo>
                  <a:lnTo>
                    <a:pt x="187843" y="173832"/>
                  </a:lnTo>
                  <a:lnTo>
                    <a:pt x="216077" y="1801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464704" y="515902"/>
              <a:ext cx="189515" cy="200036"/>
            </a:xfrm>
            <a:custGeom>
              <a:avLst/>
              <a:gdLst/>
              <a:ahLst/>
              <a:cxnLst/>
              <a:rect l="0" t="0" r="0" b="0"/>
              <a:pathLst>
                <a:path w="189515" h="200036">
                  <a:moveTo>
                    <a:pt x="0" y="42108"/>
                  </a:moveTo>
                  <a:lnTo>
                    <a:pt x="3120" y="96252"/>
                  </a:lnTo>
                  <a:lnTo>
                    <a:pt x="19129" y="156733"/>
                  </a:lnTo>
                  <a:lnTo>
                    <a:pt x="33094" y="182136"/>
                  </a:lnTo>
                  <a:lnTo>
                    <a:pt x="33762" y="181083"/>
                  </a:lnTo>
                  <a:lnTo>
                    <a:pt x="23443" y="123748"/>
                  </a:lnTo>
                  <a:lnTo>
                    <a:pt x="21528" y="69673"/>
                  </a:lnTo>
                  <a:lnTo>
                    <a:pt x="26786" y="33508"/>
                  </a:lnTo>
                  <a:lnTo>
                    <a:pt x="41342" y="6154"/>
                  </a:lnTo>
                  <a:lnTo>
                    <a:pt x="49789" y="1761"/>
                  </a:lnTo>
                  <a:lnTo>
                    <a:pt x="71651" y="0"/>
                  </a:lnTo>
                  <a:lnTo>
                    <a:pt x="90727" y="6235"/>
                  </a:lnTo>
                  <a:lnTo>
                    <a:pt x="107004" y="17976"/>
                  </a:lnTo>
                  <a:lnTo>
                    <a:pt x="150752" y="75518"/>
                  </a:lnTo>
                  <a:lnTo>
                    <a:pt x="180394" y="135487"/>
                  </a:lnTo>
                  <a:lnTo>
                    <a:pt x="188313" y="188300"/>
                  </a:lnTo>
                  <a:lnTo>
                    <a:pt x="189514" y="2000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950479" y="294797"/>
              <a:ext cx="206566" cy="416703"/>
            </a:xfrm>
            <a:custGeom>
              <a:avLst/>
              <a:gdLst/>
              <a:ahLst/>
              <a:cxnLst/>
              <a:rect l="0" t="0" r="0" b="0"/>
              <a:pathLst>
                <a:path w="206566" h="416703">
                  <a:moveTo>
                    <a:pt x="9065" y="0"/>
                  </a:moveTo>
                  <a:lnTo>
                    <a:pt x="0" y="58617"/>
                  </a:lnTo>
                  <a:lnTo>
                    <a:pt x="7231" y="107895"/>
                  </a:lnTo>
                  <a:lnTo>
                    <a:pt x="15411" y="159481"/>
                  </a:lnTo>
                  <a:lnTo>
                    <a:pt x="21887" y="216900"/>
                  </a:lnTo>
                  <a:lnTo>
                    <a:pt x="28495" y="273562"/>
                  </a:lnTo>
                  <a:lnTo>
                    <a:pt x="37036" y="326608"/>
                  </a:lnTo>
                  <a:lnTo>
                    <a:pt x="38410" y="364795"/>
                  </a:lnTo>
                  <a:lnTo>
                    <a:pt x="36817" y="366029"/>
                  </a:lnTo>
                  <a:lnTo>
                    <a:pt x="34585" y="363343"/>
                  </a:lnTo>
                  <a:lnTo>
                    <a:pt x="39043" y="304532"/>
                  </a:lnTo>
                  <a:lnTo>
                    <a:pt x="42275" y="278068"/>
                  </a:lnTo>
                  <a:lnTo>
                    <a:pt x="69865" y="221669"/>
                  </a:lnTo>
                  <a:lnTo>
                    <a:pt x="78844" y="214460"/>
                  </a:lnTo>
                  <a:lnTo>
                    <a:pt x="101299" y="206450"/>
                  </a:lnTo>
                  <a:lnTo>
                    <a:pt x="111498" y="207823"/>
                  </a:lnTo>
                  <a:lnTo>
                    <a:pt x="163295" y="244567"/>
                  </a:lnTo>
                  <a:lnTo>
                    <a:pt x="180167" y="264285"/>
                  </a:lnTo>
                  <a:lnTo>
                    <a:pt x="200531" y="305539"/>
                  </a:lnTo>
                  <a:lnTo>
                    <a:pt x="206565" y="342564"/>
                  </a:lnTo>
                  <a:lnTo>
                    <a:pt x="201738" y="366331"/>
                  </a:lnTo>
                  <a:lnTo>
                    <a:pt x="185866" y="396322"/>
                  </a:lnTo>
                  <a:lnTo>
                    <a:pt x="179575" y="404594"/>
                  </a:lnTo>
                  <a:lnTo>
                    <a:pt x="160106" y="413787"/>
                  </a:lnTo>
                  <a:lnTo>
                    <a:pt x="137025" y="416702"/>
                  </a:lnTo>
                  <a:lnTo>
                    <a:pt x="82978" y="406056"/>
                  </a:lnTo>
                  <a:lnTo>
                    <a:pt x="68042" y="396499"/>
                  </a:lnTo>
                  <a:lnTo>
                    <a:pt x="51179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220173" y="500787"/>
              <a:ext cx="171040" cy="221295"/>
            </a:xfrm>
            <a:custGeom>
              <a:avLst/>
              <a:gdLst/>
              <a:ahLst/>
              <a:cxnLst/>
              <a:rect l="0" t="0" r="0" b="0"/>
              <a:pathLst>
                <a:path w="171040" h="221295">
                  <a:moveTo>
                    <a:pt x="13112" y="78280"/>
                  </a:moveTo>
                  <a:lnTo>
                    <a:pt x="71729" y="78280"/>
                  </a:lnTo>
                  <a:lnTo>
                    <a:pt x="106519" y="67101"/>
                  </a:lnTo>
                  <a:lnTo>
                    <a:pt x="122086" y="52255"/>
                  </a:lnTo>
                  <a:lnTo>
                    <a:pt x="127876" y="43382"/>
                  </a:lnTo>
                  <a:lnTo>
                    <a:pt x="129395" y="33958"/>
                  </a:lnTo>
                  <a:lnTo>
                    <a:pt x="124844" y="14128"/>
                  </a:lnTo>
                  <a:lnTo>
                    <a:pt x="118016" y="7436"/>
                  </a:lnTo>
                  <a:lnTo>
                    <a:pt x="97950" y="0"/>
                  </a:lnTo>
                  <a:lnTo>
                    <a:pt x="60346" y="1404"/>
                  </a:lnTo>
                  <a:lnTo>
                    <a:pt x="39564" y="9408"/>
                  </a:lnTo>
                  <a:lnTo>
                    <a:pt x="30747" y="14818"/>
                  </a:lnTo>
                  <a:lnTo>
                    <a:pt x="17830" y="30187"/>
                  </a:lnTo>
                  <a:lnTo>
                    <a:pt x="6" y="74239"/>
                  </a:lnTo>
                  <a:lnTo>
                    <a:pt x="0" y="114257"/>
                  </a:lnTo>
                  <a:lnTo>
                    <a:pt x="12996" y="150161"/>
                  </a:lnTo>
                  <a:lnTo>
                    <a:pt x="39518" y="192564"/>
                  </a:lnTo>
                  <a:lnTo>
                    <a:pt x="57603" y="209402"/>
                  </a:lnTo>
                  <a:lnTo>
                    <a:pt x="83579" y="218444"/>
                  </a:lnTo>
                  <a:lnTo>
                    <a:pt x="112281" y="221294"/>
                  </a:lnTo>
                  <a:lnTo>
                    <a:pt x="171039" y="2151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633368" y="505367"/>
              <a:ext cx="94757" cy="212924"/>
            </a:xfrm>
            <a:custGeom>
              <a:avLst/>
              <a:gdLst/>
              <a:ahLst/>
              <a:cxnLst/>
              <a:rect l="0" t="0" r="0" b="0"/>
              <a:pathLst>
                <a:path w="94757" h="212924">
                  <a:moveTo>
                    <a:pt x="0" y="84228"/>
                  </a:moveTo>
                  <a:lnTo>
                    <a:pt x="19127" y="146509"/>
                  </a:lnTo>
                  <a:lnTo>
                    <a:pt x="44214" y="208836"/>
                  </a:lnTo>
                  <a:lnTo>
                    <a:pt x="48193" y="212923"/>
                  </a:lnTo>
                  <a:lnTo>
                    <a:pt x="52015" y="212139"/>
                  </a:lnTo>
                  <a:lnTo>
                    <a:pt x="55734" y="208107"/>
                  </a:lnTo>
                  <a:lnTo>
                    <a:pt x="55873" y="200739"/>
                  </a:lnTo>
                  <a:lnTo>
                    <a:pt x="33209" y="142133"/>
                  </a:lnTo>
                  <a:lnTo>
                    <a:pt x="15052" y="88561"/>
                  </a:lnTo>
                  <a:lnTo>
                    <a:pt x="7469" y="65097"/>
                  </a:lnTo>
                  <a:lnTo>
                    <a:pt x="8489" y="53927"/>
                  </a:lnTo>
                  <a:lnTo>
                    <a:pt x="18981" y="32156"/>
                  </a:lnTo>
                  <a:lnTo>
                    <a:pt x="35342" y="17022"/>
                  </a:lnTo>
                  <a:lnTo>
                    <a:pt x="54311" y="7565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775330" y="558010"/>
              <a:ext cx="144534" cy="189479"/>
            </a:xfrm>
            <a:custGeom>
              <a:avLst/>
              <a:gdLst/>
              <a:ahLst/>
              <a:cxnLst/>
              <a:rect l="0" t="0" r="0" b="0"/>
              <a:pathLst>
                <a:path w="144534" h="189479">
                  <a:moveTo>
                    <a:pt x="89665" y="0"/>
                  </a:moveTo>
                  <a:lnTo>
                    <a:pt x="51147" y="9575"/>
                  </a:lnTo>
                  <a:lnTo>
                    <a:pt x="17369" y="32784"/>
                  </a:lnTo>
                  <a:lnTo>
                    <a:pt x="9882" y="39403"/>
                  </a:lnTo>
                  <a:lnTo>
                    <a:pt x="1563" y="62356"/>
                  </a:lnTo>
                  <a:lnTo>
                    <a:pt x="0" y="105043"/>
                  </a:lnTo>
                  <a:lnTo>
                    <a:pt x="5360" y="132084"/>
                  </a:lnTo>
                  <a:lnTo>
                    <a:pt x="15541" y="155800"/>
                  </a:lnTo>
                  <a:lnTo>
                    <a:pt x="34104" y="174919"/>
                  </a:lnTo>
                  <a:lnTo>
                    <a:pt x="45605" y="183293"/>
                  </a:lnTo>
                  <a:lnTo>
                    <a:pt x="70862" y="189478"/>
                  </a:lnTo>
                  <a:lnTo>
                    <a:pt x="96516" y="187158"/>
                  </a:lnTo>
                  <a:lnTo>
                    <a:pt x="119616" y="178328"/>
                  </a:lnTo>
                  <a:lnTo>
                    <a:pt x="135341" y="163485"/>
                  </a:lnTo>
                  <a:lnTo>
                    <a:pt x="141173" y="154613"/>
                  </a:lnTo>
                  <a:lnTo>
                    <a:pt x="144533" y="132278"/>
                  </a:lnTo>
                  <a:lnTo>
                    <a:pt x="137157" y="79811"/>
                  </a:lnTo>
                  <a:lnTo>
                    <a:pt x="12125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012394" y="400082"/>
              <a:ext cx="42114" cy="347442"/>
            </a:xfrm>
            <a:custGeom>
              <a:avLst/>
              <a:gdLst/>
              <a:ahLst/>
              <a:cxnLst/>
              <a:rect l="0" t="0" r="0" b="0"/>
              <a:pathLst>
                <a:path w="42114" h="347442">
                  <a:moveTo>
                    <a:pt x="0" y="0"/>
                  </a:moveTo>
                  <a:lnTo>
                    <a:pt x="0" y="58617"/>
                  </a:lnTo>
                  <a:lnTo>
                    <a:pt x="1169" y="111621"/>
                  </a:lnTo>
                  <a:lnTo>
                    <a:pt x="9065" y="173493"/>
                  </a:lnTo>
                  <a:lnTo>
                    <a:pt x="18644" y="230759"/>
                  </a:lnTo>
                  <a:lnTo>
                    <a:pt x="28401" y="284793"/>
                  </a:lnTo>
                  <a:lnTo>
                    <a:pt x="42113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886052" y="505367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10529"/>
                  </a:moveTo>
                  <a:lnTo>
                    <a:pt x="179678" y="10529"/>
                  </a:lnTo>
                  <a:lnTo>
                    <a:pt x="130837" y="10529"/>
                  </a:lnTo>
                  <a:lnTo>
                    <a:pt x="78151" y="10529"/>
                  </a:lnTo>
                  <a:lnTo>
                    <a:pt x="16010" y="3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152240" y="610403"/>
              <a:ext cx="249709" cy="179235"/>
            </a:xfrm>
            <a:custGeom>
              <a:avLst/>
              <a:gdLst/>
              <a:ahLst/>
              <a:cxnLst/>
              <a:rect l="0" t="0" r="0" b="0"/>
              <a:pathLst>
                <a:path w="249709" h="179235">
                  <a:moveTo>
                    <a:pt x="91781" y="95006"/>
                  </a:moveTo>
                  <a:lnTo>
                    <a:pt x="107421" y="77025"/>
                  </a:lnTo>
                  <a:lnTo>
                    <a:pt x="115500" y="60108"/>
                  </a:lnTo>
                  <a:lnTo>
                    <a:pt x="115782" y="50684"/>
                  </a:lnTo>
                  <a:lnTo>
                    <a:pt x="109857" y="30853"/>
                  </a:lnTo>
                  <a:lnTo>
                    <a:pt x="96305" y="13461"/>
                  </a:lnTo>
                  <a:lnTo>
                    <a:pt x="87778" y="5548"/>
                  </a:lnTo>
                  <a:lnTo>
                    <a:pt x="77414" y="1442"/>
                  </a:lnTo>
                  <a:lnTo>
                    <a:pt x="53420" y="0"/>
                  </a:lnTo>
                  <a:lnTo>
                    <a:pt x="33397" y="6377"/>
                  </a:lnTo>
                  <a:lnTo>
                    <a:pt x="24782" y="11354"/>
                  </a:lnTo>
                  <a:lnTo>
                    <a:pt x="12090" y="29361"/>
                  </a:lnTo>
                  <a:lnTo>
                    <a:pt x="3720" y="54132"/>
                  </a:lnTo>
                  <a:lnTo>
                    <a:pt x="0" y="84639"/>
                  </a:lnTo>
                  <a:lnTo>
                    <a:pt x="4587" y="111455"/>
                  </a:lnTo>
                  <a:lnTo>
                    <a:pt x="20322" y="143164"/>
                  </a:lnTo>
                  <a:lnTo>
                    <a:pt x="34285" y="158523"/>
                  </a:lnTo>
                  <a:lnTo>
                    <a:pt x="52189" y="169249"/>
                  </a:lnTo>
                  <a:lnTo>
                    <a:pt x="71845" y="171677"/>
                  </a:lnTo>
                  <a:lnTo>
                    <a:pt x="82000" y="170686"/>
                  </a:lnTo>
                  <a:lnTo>
                    <a:pt x="89940" y="166516"/>
                  </a:lnTo>
                  <a:lnTo>
                    <a:pt x="101881" y="152525"/>
                  </a:lnTo>
                  <a:lnTo>
                    <a:pt x="126530" y="94510"/>
                  </a:lnTo>
                  <a:lnTo>
                    <a:pt x="130154" y="92335"/>
                  </a:lnTo>
                  <a:lnTo>
                    <a:pt x="133741" y="95565"/>
                  </a:lnTo>
                  <a:lnTo>
                    <a:pt x="166391" y="145502"/>
                  </a:lnTo>
                  <a:lnTo>
                    <a:pt x="181093" y="159563"/>
                  </a:lnTo>
                  <a:lnTo>
                    <a:pt x="199325" y="169711"/>
                  </a:lnTo>
                  <a:lnTo>
                    <a:pt x="249708" y="1792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401948" y="400082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5590" y="160787"/>
                  </a:lnTo>
                  <a:lnTo>
                    <a:pt x="9554" y="217461"/>
                  </a:lnTo>
                  <a:lnTo>
                    <a:pt x="13455" y="273716"/>
                  </a:lnTo>
                  <a:lnTo>
                    <a:pt x="19555" y="335478"/>
                  </a:lnTo>
                  <a:lnTo>
                    <a:pt x="20760" y="392088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265077" y="536953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0"/>
                  </a:moveTo>
                  <a:lnTo>
                    <a:pt x="194068" y="5589"/>
                  </a:lnTo>
                  <a:lnTo>
                    <a:pt x="142510" y="3476"/>
                  </a:lnTo>
                  <a:lnTo>
                    <a:pt x="82780" y="1030"/>
                  </a:lnTo>
                  <a:lnTo>
                    <a:pt x="19350" y="846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528290" y="589346"/>
              <a:ext cx="138901" cy="210820"/>
            </a:xfrm>
            <a:custGeom>
              <a:avLst/>
              <a:gdLst/>
              <a:ahLst/>
              <a:cxnLst/>
              <a:rect l="0" t="0" r="0" b="0"/>
              <a:pathLst>
                <a:path w="138901" h="210820">
                  <a:moveTo>
                    <a:pt x="0" y="95006"/>
                  </a:moveTo>
                  <a:lnTo>
                    <a:pt x="48931" y="95006"/>
                  </a:lnTo>
                  <a:lnTo>
                    <a:pt x="77899" y="92666"/>
                  </a:lnTo>
                  <a:lnTo>
                    <a:pt x="102471" y="83827"/>
                  </a:lnTo>
                  <a:lnTo>
                    <a:pt x="118852" y="68981"/>
                  </a:lnTo>
                  <a:lnTo>
                    <a:pt x="138900" y="30853"/>
                  </a:lnTo>
                  <a:lnTo>
                    <a:pt x="137054" y="21822"/>
                  </a:lnTo>
                  <a:lnTo>
                    <a:pt x="122524" y="5548"/>
                  </a:lnTo>
                  <a:lnTo>
                    <a:pt x="113268" y="1442"/>
                  </a:lnTo>
                  <a:lnTo>
                    <a:pt x="93625" y="0"/>
                  </a:lnTo>
                  <a:lnTo>
                    <a:pt x="62836" y="11354"/>
                  </a:lnTo>
                  <a:lnTo>
                    <a:pt x="37075" y="35125"/>
                  </a:lnTo>
                  <a:lnTo>
                    <a:pt x="20213" y="64395"/>
                  </a:lnTo>
                  <a:lnTo>
                    <a:pt x="17952" y="88030"/>
                  </a:lnTo>
                  <a:lnTo>
                    <a:pt x="26033" y="135742"/>
                  </a:lnTo>
                  <a:lnTo>
                    <a:pt x="47299" y="177792"/>
                  </a:lnTo>
                  <a:lnTo>
                    <a:pt x="60406" y="194581"/>
                  </a:lnTo>
                  <a:lnTo>
                    <a:pt x="80270" y="203602"/>
                  </a:lnTo>
                  <a:lnTo>
                    <a:pt x="126342" y="2108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746653" y="340802"/>
              <a:ext cx="202778" cy="480410"/>
            </a:xfrm>
            <a:custGeom>
              <a:avLst/>
              <a:gdLst/>
              <a:ahLst/>
              <a:cxnLst/>
              <a:rect l="0" t="0" r="0" b="0"/>
              <a:pathLst>
                <a:path w="202778" h="480410">
                  <a:moveTo>
                    <a:pt x="97492" y="406721"/>
                  </a:moveTo>
                  <a:lnTo>
                    <a:pt x="108671" y="395542"/>
                  </a:lnTo>
                  <a:lnTo>
                    <a:pt x="121212" y="366234"/>
                  </a:lnTo>
                  <a:lnTo>
                    <a:pt x="122462" y="344273"/>
                  </a:lnTo>
                  <a:lnTo>
                    <a:pt x="117948" y="322814"/>
                  </a:lnTo>
                  <a:lnTo>
                    <a:pt x="108143" y="301579"/>
                  </a:lnTo>
                  <a:lnTo>
                    <a:pt x="83881" y="275482"/>
                  </a:lnTo>
                  <a:lnTo>
                    <a:pt x="74380" y="272435"/>
                  </a:lnTo>
                  <a:lnTo>
                    <a:pt x="54465" y="275288"/>
                  </a:lnTo>
                  <a:lnTo>
                    <a:pt x="37035" y="287475"/>
                  </a:lnTo>
                  <a:lnTo>
                    <a:pt x="22659" y="305760"/>
                  </a:lnTo>
                  <a:lnTo>
                    <a:pt x="0" y="369148"/>
                  </a:lnTo>
                  <a:lnTo>
                    <a:pt x="106" y="410536"/>
                  </a:lnTo>
                  <a:lnTo>
                    <a:pt x="13134" y="446846"/>
                  </a:lnTo>
                  <a:lnTo>
                    <a:pt x="37402" y="474242"/>
                  </a:lnTo>
                  <a:lnTo>
                    <a:pt x="48073" y="478641"/>
                  </a:lnTo>
                  <a:lnTo>
                    <a:pt x="72408" y="480409"/>
                  </a:lnTo>
                  <a:lnTo>
                    <a:pt x="95702" y="471057"/>
                  </a:lnTo>
                  <a:lnTo>
                    <a:pt x="106828" y="463650"/>
                  </a:lnTo>
                  <a:lnTo>
                    <a:pt x="141493" y="412073"/>
                  </a:lnTo>
                  <a:lnTo>
                    <a:pt x="172408" y="354783"/>
                  </a:lnTo>
                  <a:lnTo>
                    <a:pt x="191947" y="293195"/>
                  </a:lnTo>
                  <a:lnTo>
                    <a:pt x="199569" y="256880"/>
                  </a:lnTo>
                  <a:lnTo>
                    <a:pt x="202144" y="202688"/>
                  </a:lnTo>
                  <a:lnTo>
                    <a:pt x="202652" y="144583"/>
                  </a:lnTo>
                  <a:lnTo>
                    <a:pt x="201570" y="89235"/>
                  </a:lnTo>
                  <a:lnTo>
                    <a:pt x="194361" y="36440"/>
                  </a:lnTo>
                  <a:lnTo>
                    <a:pt x="188118" y="5455"/>
                  </a:lnTo>
                  <a:lnTo>
                    <a:pt x="183646" y="0"/>
                  </a:lnTo>
                  <a:lnTo>
                    <a:pt x="178324" y="1043"/>
                  </a:lnTo>
                  <a:lnTo>
                    <a:pt x="172437" y="6418"/>
                  </a:lnTo>
                  <a:lnTo>
                    <a:pt x="165896" y="24867"/>
                  </a:lnTo>
                  <a:lnTo>
                    <a:pt x="161696" y="86018"/>
                  </a:lnTo>
                  <a:lnTo>
                    <a:pt x="164242" y="131215"/>
                  </a:lnTo>
                  <a:lnTo>
                    <a:pt x="168103" y="181329"/>
                  </a:lnTo>
                  <a:lnTo>
                    <a:pt x="169819" y="230897"/>
                  </a:lnTo>
                  <a:lnTo>
                    <a:pt x="176374" y="288074"/>
                  </a:lnTo>
                  <a:lnTo>
                    <a:pt x="180136" y="345830"/>
                  </a:lnTo>
                  <a:lnTo>
                    <a:pt x="189813" y="403012"/>
                  </a:lnTo>
                  <a:lnTo>
                    <a:pt x="202777" y="4488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781608" y="1031792"/>
            <a:ext cx="2440113" cy="484312"/>
            <a:chOff x="781608" y="1031792"/>
            <a:chExt cx="2440113" cy="484312"/>
          </a:xfrm>
        </p:grpSpPr>
        <p:sp>
          <p:nvSpPr>
            <p:cNvPr id="55" name="Freeform 54"/>
            <p:cNvSpPr/>
            <p:nvPr/>
          </p:nvSpPr>
          <p:spPr>
            <a:xfrm>
              <a:off x="781608" y="1257697"/>
              <a:ext cx="295556" cy="255694"/>
            </a:xfrm>
            <a:custGeom>
              <a:avLst/>
              <a:gdLst/>
              <a:ahLst/>
              <a:cxnLst/>
              <a:rect l="0" t="0" r="0" b="0"/>
              <a:pathLst>
                <a:path w="295556" h="255694">
                  <a:moveTo>
                    <a:pt x="187013" y="37308"/>
                  </a:moveTo>
                  <a:lnTo>
                    <a:pt x="157705" y="7999"/>
                  </a:lnTo>
                  <a:lnTo>
                    <a:pt x="134993" y="885"/>
                  </a:lnTo>
                  <a:lnTo>
                    <a:pt x="92441" y="0"/>
                  </a:lnTo>
                  <a:lnTo>
                    <a:pt x="41730" y="10181"/>
                  </a:lnTo>
                  <a:lnTo>
                    <a:pt x="32836" y="15714"/>
                  </a:lnTo>
                  <a:lnTo>
                    <a:pt x="19834" y="31220"/>
                  </a:lnTo>
                  <a:lnTo>
                    <a:pt x="5938" y="59681"/>
                  </a:lnTo>
                  <a:lnTo>
                    <a:pt x="0" y="95929"/>
                  </a:lnTo>
                  <a:lnTo>
                    <a:pt x="6400" y="141694"/>
                  </a:lnTo>
                  <a:lnTo>
                    <a:pt x="16775" y="172742"/>
                  </a:lnTo>
                  <a:lnTo>
                    <a:pt x="47323" y="212131"/>
                  </a:lnTo>
                  <a:lnTo>
                    <a:pt x="83251" y="239560"/>
                  </a:lnTo>
                  <a:lnTo>
                    <a:pt x="103462" y="249250"/>
                  </a:lnTo>
                  <a:lnTo>
                    <a:pt x="145750" y="255693"/>
                  </a:lnTo>
                  <a:lnTo>
                    <a:pt x="202866" y="242229"/>
                  </a:lnTo>
                  <a:lnTo>
                    <a:pt x="226814" y="234449"/>
                  </a:lnTo>
                  <a:lnTo>
                    <a:pt x="246037" y="220852"/>
                  </a:lnTo>
                  <a:lnTo>
                    <a:pt x="283563" y="180628"/>
                  </a:lnTo>
                  <a:lnTo>
                    <a:pt x="293485" y="161837"/>
                  </a:lnTo>
                  <a:lnTo>
                    <a:pt x="295555" y="138667"/>
                  </a:lnTo>
                  <a:lnTo>
                    <a:pt x="291406" y="113942"/>
                  </a:lnTo>
                  <a:lnTo>
                    <a:pt x="281763" y="91255"/>
                  </a:lnTo>
                  <a:lnTo>
                    <a:pt x="257591" y="64340"/>
                  </a:lnTo>
                  <a:lnTo>
                    <a:pt x="222613" y="4713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158134" y="1313678"/>
              <a:ext cx="178986" cy="186250"/>
            </a:xfrm>
            <a:custGeom>
              <a:avLst/>
              <a:gdLst/>
              <a:ahLst/>
              <a:cxnLst/>
              <a:rect l="0" t="0" r="0" b="0"/>
              <a:pathLst>
                <a:path w="178986" h="186250">
                  <a:moveTo>
                    <a:pt x="0" y="65555"/>
                  </a:moveTo>
                  <a:lnTo>
                    <a:pt x="17959" y="120599"/>
                  </a:lnTo>
                  <a:lnTo>
                    <a:pt x="35149" y="180067"/>
                  </a:lnTo>
                  <a:lnTo>
                    <a:pt x="35131" y="185180"/>
                  </a:lnTo>
                  <a:lnTo>
                    <a:pt x="32780" y="186249"/>
                  </a:lnTo>
                  <a:lnTo>
                    <a:pt x="28872" y="184622"/>
                  </a:lnTo>
                  <a:lnTo>
                    <a:pt x="27437" y="178858"/>
                  </a:lnTo>
                  <a:lnTo>
                    <a:pt x="23832" y="116961"/>
                  </a:lnTo>
                  <a:lnTo>
                    <a:pt x="24725" y="67737"/>
                  </a:lnTo>
                  <a:lnTo>
                    <a:pt x="30876" y="45468"/>
                  </a:lnTo>
                  <a:lnTo>
                    <a:pt x="41409" y="23872"/>
                  </a:lnTo>
                  <a:lnTo>
                    <a:pt x="57009" y="8814"/>
                  </a:lnTo>
                  <a:lnTo>
                    <a:pt x="66082" y="3161"/>
                  </a:lnTo>
                  <a:lnTo>
                    <a:pt x="85522" y="0"/>
                  </a:lnTo>
                  <a:lnTo>
                    <a:pt x="105860" y="3664"/>
                  </a:lnTo>
                  <a:lnTo>
                    <a:pt x="126598" y="13091"/>
                  </a:lnTo>
                  <a:lnTo>
                    <a:pt x="141274" y="28200"/>
                  </a:lnTo>
                  <a:lnTo>
                    <a:pt x="160227" y="66495"/>
                  </a:lnTo>
                  <a:lnTo>
                    <a:pt x="175706" y="129774"/>
                  </a:lnTo>
                  <a:lnTo>
                    <a:pt x="178985" y="181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389799" y="1031792"/>
              <a:ext cx="21020" cy="410613"/>
            </a:xfrm>
            <a:custGeom>
              <a:avLst/>
              <a:gdLst/>
              <a:ahLst/>
              <a:cxnLst/>
              <a:rect l="0" t="0" r="0" b="0"/>
              <a:pathLst>
                <a:path w="21020" h="410613">
                  <a:moveTo>
                    <a:pt x="10491" y="0"/>
                  </a:moveTo>
                  <a:lnTo>
                    <a:pt x="3255" y="27556"/>
                  </a:lnTo>
                  <a:lnTo>
                    <a:pt x="613" y="86899"/>
                  </a:lnTo>
                  <a:lnTo>
                    <a:pt x="91" y="149357"/>
                  </a:lnTo>
                  <a:lnTo>
                    <a:pt x="0" y="203741"/>
                  </a:lnTo>
                  <a:lnTo>
                    <a:pt x="7205" y="262124"/>
                  </a:lnTo>
                  <a:lnTo>
                    <a:pt x="9842" y="324435"/>
                  </a:lnTo>
                  <a:lnTo>
                    <a:pt x="17641" y="385572"/>
                  </a:lnTo>
                  <a:lnTo>
                    <a:pt x="21019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221305" y="1200248"/>
              <a:ext cx="284271" cy="31587"/>
            </a:xfrm>
            <a:custGeom>
              <a:avLst/>
              <a:gdLst/>
              <a:ahLst/>
              <a:cxnLst/>
              <a:rect l="0" t="0" r="0" b="0"/>
              <a:pathLst>
                <a:path w="284271" h="31587">
                  <a:moveTo>
                    <a:pt x="284270" y="0"/>
                  </a:moveTo>
                  <a:lnTo>
                    <a:pt x="225653" y="0"/>
                  </a:lnTo>
                  <a:lnTo>
                    <a:pt x="162817" y="8333"/>
                  </a:lnTo>
                  <a:lnTo>
                    <a:pt x="114143" y="12998"/>
                  </a:lnTo>
                  <a:lnTo>
                    <a:pt x="50883" y="1946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502259" y="1341509"/>
              <a:ext cx="174271" cy="153621"/>
            </a:xfrm>
            <a:custGeom>
              <a:avLst/>
              <a:gdLst/>
              <a:ahLst/>
              <a:cxnLst/>
              <a:rect l="0" t="0" r="0" b="0"/>
              <a:pathLst>
                <a:path w="174271" h="153621">
                  <a:moveTo>
                    <a:pt x="77015" y="27195"/>
                  </a:moveTo>
                  <a:lnTo>
                    <a:pt x="82604" y="10428"/>
                  </a:lnTo>
                  <a:lnTo>
                    <a:pt x="79571" y="5488"/>
                  </a:lnTo>
                  <a:lnTo>
                    <a:pt x="63723" y="0"/>
                  </a:lnTo>
                  <a:lnTo>
                    <a:pt x="55286" y="876"/>
                  </a:lnTo>
                  <a:lnTo>
                    <a:pt x="39672" y="8089"/>
                  </a:lnTo>
                  <a:lnTo>
                    <a:pt x="17727" y="25304"/>
                  </a:lnTo>
                  <a:lnTo>
                    <a:pt x="1997" y="50811"/>
                  </a:lnTo>
                  <a:lnTo>
                    <a:pt x="0" y="73566"/>
                  </a:lnTo>
                  <a:lnTo>
                    <a:pt x="4182" y="98107"/>
                  </a:lnTo>
                  <a:lnTo>
                    <a:pt x="13839" y="120713"/>
                  </a:lnTo>
                  <a:lnTo>
                    <a:pt x="32169" y="139338"/>
                  </a:lnTo>
                  <a:lnTo>
                    <a:pt x="43608" y="147581"/>
                  </a:lnTo>
                  <a:lnTo>
                    <a:pt x="68797" y="153620"/>
                  </a:lnTo>
                  <a:lnTo>
                    <a:pt x="95589" y="151234"/>
                  </a:lnTo>
                  <a:lnTo>
                    <a:pt x="134641" y="136737"/>
                  </a:lnTo>
                  <a:lnTo>
                    <a:pt x="153709" y="124233"/>
                  </a:lnTo>
                  <a:lnTo>
                    <a:pt x="166864" y="104638"/>
                  </a:lnTo>
                  <a:lnTo>
                    <a:pt x="174270" y="81502"/>
                  </a:lnTo>
                  <a:lnTo>
                    <a:pt x="173662" y="59520"/>
                  </a:lnTo>
                  <a:lnTo>
                    <a:pt x="161153" y="27414"/>
                  </a:lnTo>
                  <a:lnTo>
                    <a:pt x="145995" y="12475"/>
                  </a:lnTo>
                  <a:lnTo>
                    <a:pt x="137040" y="6853"/>
                  </a:lnTo>
                  <a:lnTo>
                    <a:pt x="117731" y="3726"/>
                  </a:lnTo>
                  <a:lnTo>
                    <a:pt x="87544" y="61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105699" y="1305533"/>
              <a:ext cx="1" cy="157929"/>
            </a:xfrm>
            <a:custGeom>
              <a:avLst/>
              <a:gdLst/>
              <a:ahLst/>
              <a:cxnLst/>
              <a:rect l="0" t="0" r="0" b="0"/>
              <a:pathLst>
                <a:path w="1" h="157929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095171" y="121077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263626" y="1158134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9786"/>
                  </a:lnTo>
                  <a:lnTo>
                    <a:pt x="2340" y="208822"/>
                  </a:lnTo>
                  <a:lnTo>
                    <a:pt x="19787" y="272009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147813" y="1284476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74363" y="3120"/>
                  </a:lnTo>
                  <a:lnTo>
                    <a:pt x="113471" y="9065"/>
                  </a:lnTo>
                  <a:lnTo>
                    <a:pt x="56383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466491" y="1284476"/>
              <a:ext cx="152548" cy="197313"/>
            </a:xfrm>
            <a:custGeom>
              <a:avLst/>
              <a:gdLst/>
              <a:ahLst/>
              <a:cxnLst/>
              <a:rect l="0" t="0" r="0" b="0"/>
              <a:pathLst>
                <a:path w="152548" h="197313">
                  <a:moveTo>
                    <a:pt x="123519" y="0"/>
                  </a:moveTo>
                  <a:lnTo>
                    <a:pt x="64902" y="5589"/>
                  </a:lnTo>
                  <a:lnTo>
                    <a:pt x="20303" y="19128"/>
                  </a:lnTo>
                  <a:lnTo>
                    <a:pt x="3166" y="30338"/>
                  </a:lnTo>
                  <a:lnTo>
                    <a:pt x="0" y="36603"/>
                  </a:lnTo>
                  <a:lnTo>
                    <a:pt x="229" y="43120"/>
                  </a:lnTo>
                  <a:lnTo>
                    <a:pt x="2721" y="49803"/>
                  </a:lnTo>
                  <a:lnTo>
                    <a:pt x="17968" y="60350"/>
                  </a:lnTo>
                  <a:lnTo>
                    <a:pt x="81382" y="83981"/>
                  </a:lnTo>
                  <a:lnTo>
                    <a:pt x="123514" y="103807"/>
                  </a:lnTo>
                  <a:lnTo>
                    <a:pt x="149514" y="129024"/>
                  </a:lnTo>
                  <a:lnTo>
                    <a:pt x="152547" y="137488"/>
                  </a:lnTo>
                  <a:lnTo>
                    <a:pt x="152230" y="145471"/>
                  </a:lnTo>
                  <a:lnTo>
                    <a:pt x="145638" y="160580"/>
                  </a:lnTo>
                  <a:lnTo>
                    <a:pt x="134909" y="175094"/>
                  </a:lnTo>
                  <a:lnTo>
                    <a:pt x="110126" y="190830"/>
                  </a:lnTo>
                  <a:lnTo>
                    <a:pt x="74967" y="197312"/>
                  </a:lnTo>
                  <a:lnTo>
                    <a:pt x="25012" y="191349"/>
                  </a:lnTo>
                  <a:lnTo>
                    <a:pt x="7706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674238" y="1313612"/>
              <a:ext cx="126388" cy="183827"/>
            </a:xfrm>
            <a:custGeom>
              <a:avLst/>
              <a:gdLst/>
              <a:ahLst/>
              <a:cxnLst/>
              <a:rect l="0" t="0" r="0" b="0"/>
              <a:pathLst>
                <a:path w="126388" h="183827">
                  <a:moveTo>
                    <a:pt x="0" y="76149"/>
                  </a:moveTo>
                  <a:lnTo>
                    <a:pt x="58617" y="70560"/>
                  </a:lnTo>
                  <a:lnTo>
                    <a:pt x="103216" y="57021"/>
                  </a:lnTo>
                  <a:lnTo>
                    <a:pt x="120353" y="45811"/>
                  </a:lnTo>
                  <a:lnTo>
                    <a:pt x="124689" y="38376"/>
                  </a:lnTo>
                  <a:lnTo>
                    <a:pt x="126387" y="20757"/>
                  </a:lnTo>
                  <a:lnTo>
                    <a:pt x="122862" y="13485"/>
                  </a:lnTo>
                  <a:lnTo>
                    <a:pt x="109588" y="2285"/>
                  </a:lnTo>
                  <a:lnTo>
                    <a:pt x="101135" y="0"/>
                  </a:lnTo>
                  <a:lnTo>
                    <a:pt x="82383" y="581"/>
                  </a:lnTo>
                  <a:lnTo>
                    <a:pt x="65471" y="7858"/>
                  </a:lnTo>
                  <a:lnTo>
                    <a:pt x="35549" y="31594"/>
                  </a:lnTo>
                  <a:lnTo>
                    <a:pt x="14173" y="57488"/>
                  </a:lnTo>
                  <a:lnTo>
                    <a:pt x="6299" y="80334"/>
                  </a:lnTo>
                  <a:lnTo>
                    <a:pt x="3969" y="104915"/>
                  </a:lnTo>
                  <a:lnTo>
                    <a:pt x="6833" y="127539"/>
                  </a:lnTo>
                  <a:lnTo>
                    <a:pt x="20612" y="160006"/>
                  </a:lnTo>
                  <a:lnTo>
                    <a:pt x="36067" y="175030"/>
                  </a:lnTo>
                  <a:lnTo>
                    <a:pt x="45102" y="180674"/>
                  </a:lnTo>
                  <a:lnTo>
                    <a:pt x="64499" y="183826"/>
                  </a:lnTo>
                  <a:lnTo>
                    <a:pt x="92030" y="179023"/>
                  </a:lnTo>
                  <a:lnTo>
                    <a:pt x="115813" y="1709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884808" y="1137077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3119" y="60384"/>
                  </a:lnTo>
                  <a:lnTo>
                    <a:pt x="8333" y="118107"/>
                  </a:lnTo>
                  <a:lnTo>
                    <a:pt x="12997" y="173425"/>
                  </a:lnTo>
                  <a:lnTo>
                    <a:pt x="21789" y="225691"/>
                  </a:lnTo>
                  <a:lnTo>
                    <a:pt x="28683" y="282511"/>
                  </a:lnTo>
                  <a:lnTo>
                    <a:pt x="36601" y="342934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059974" y="1122793"/>
              <a:ext cx="161747" cy="351197"/>
            </a:xfrm>
            <a:custGeom>
              <a:avLst/>
              <a:gdLst/>
              <a:ahLst/>
              <a:cxnLst/>
              <a:rect l="0" t="0" r="0" b="0"/>
              <a:pathLst>
                <a:path w="161747" h="351197">
                  <a:moveTo>
                    <a:pt x="66989" y="351196"/>
                  </a:moveTo>
                  <a:lnTo>
                    <a:pt x="58656" y="313718"/>
                  </a:lnTo>
                  <a:lnTo>
                    <a:pt x="51305" y="262295"/>
                  </a:lnTo>
                  <a:lnTo>
                    <a:pt x="37418" y="213143"/>
                  </a:lnTo>
                  <a:lnTo>
                    <a:pt x="22223" y="166272"/>
                  </a:lnTo>
                  <a:lnTo>
                    <a:pt x="12783" y="104271"/>
                  </a:lnTo>
                  <a:lnTo>
                    <a:pt x="0" y="51947"/>
                  </a:lnTo>
                  <a:lnTo>
                    <a:pt x="2511" y="27514"/>
                  </a:lnTo>
                  <a:lnTo>
                    <a:pt x="6457" y="16085"/>
                  </a:lnTo>
                  <a:lnTo>
                    <a:pt x="13766" y="8466"/>
                  </a:lnTo>
                  <a:lnTo>
                    <a:pt x="34366" y="0"/>
                  </a:lnTo>
                  <a:lnTo>
                    <a:pt x="59119" y="2476"/>
                  </a:lnTo>
                  <a:lnTo>
                    <a:pt x="113138" y="23130"/>
                  </a:lnTo>
                  <a:lnTo>
                    <a:pt x="161746" y="45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011150" y="1305533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51111" y="11453"/>
                  </a:lnTo>
                  <a:lnTo>
                    <a:pt x="103265" y="18212"/>
                  </a:lnTo>
                  <a:lnTo>
                    <a:pt x="40285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3695502" y="1052849"/>
            <a:ext cx="5729676" cy="570712"/>
            <a:chOff x="3695502" y="1052849"/>
            <a:chExt cx="5729676" cy="570712"/>
          </a:xfrm>
        </p:grpSpPr>
        <p:sp>
          <p:nvSpPr>
            <p:cNvPr id="70" name="Freeform 69"/>
            <p:cNvSpPr/>
            <p:nvPr/>
          </p:nvSpPr>
          <p:spPr>
            <a:xfrm>
              <a:off x="3695502" y="1337119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3120" y="48930"/>
                  </a:lnTo>
                  <a:lnTo>
                    <a:pt x="9065" y="108061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727088" y="12213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800787" y="1326869"/>
              <a:ext cx="134265" cy="157650"/>
            </a:xfrm>
            <a:custGeom>
              <a:avLst/>
              <a:gdLst/>
              <a:ahLst/>
              <a:cxnLst/>
              <a:rect l="0" t="0" r="0" b="0"/>
              <a:pathLst>
                <a:path w="134265" h="157650">
                  <a:moveTo>
                    <a:pt x="0" y="41835"/>
                  </a:moveTo>
                  <a:lnTo>
                    <a:pt x="9065" y="100452"/>
                  </a:lnTo>
                  <a:lnTo>
                    <a:pt x="16305" y="139202"/>
                  </a:lnTo>
                  <a:lnTo>
                    <a:pt x="15549" y="138332"/>
                  </a:lnTo>
                  <a:lnTo>
                    <a:pt x="5931" y="106130"/>
                  </a:lnTo>
                  <a:lnTo>
                    <a:pt x="7347" y="73754"/>
                  </a:lnTo>
                  <a:lnTo>
                    <a:pt x="19475" y="25307"/>
                  </a:lnTo>
                  <a:lnTo>
                    <a:pt x="30493" y="6803"/>
                  </a:lnTo>
                  <a:lnTo>
                    <a:pt x="39046" y="2103"/>
                  </a:lnTo>
                  <a:lnTo>
                    <a:pt x="61028" y="0"/>
                  </a:lnTo>
                  <a:lnTo>
                    <a:pt x="80156" y="6084"/>
                  </a:lnTo>
                  <a:lnTo>
                    <a:pt x="88532" y="10982"/>
                  </a:lnTo>
                  <a:lnTo>
                    <a:pt x="100959" y="25783"/>
                  </a:lnTo>
                  <a:lnTo>
                    <a:pt x="125962" y="84389"/>
                  </a:lnTo>
                  <a:lnTo>
                    <a:pt x="133638" y="118784"/>
                  </a:lnTo>
                  <a:lnTo>
                    <a:pt x="134264" y="140376"/>
                  </a:lnTo>
                  <a:lnTo>
                    <a:pt x="132793" y="146133"/>
                  </a:lnTo>
                  <a:lnTo>
                    <a:pt x="126342" y="1576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937658" y="14845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479550" y="1052849"/>
              <a:ext cx="26648" cy="452727"/>
            </a:xfrm>
            <a:custGeom>
              <a:avLst/>
              <a:gdLst/>
              <a:ahLst/>
              <a:cxnLst/>
              <a:rect l="0" t="0" r="0" b="0"/>
              <a:pathLst>
                <a:path w="26648" h="452727">
                  <a:moveTo>
                    <a:pt x="5590" y="0"/>
                  </a:moveTo>
                  <a:lnTo>
                    <a:pt x="0" y="62093"/>
                  </a:lnTo>
                  <a:lnTo>
                    <a:pt x="2114" y="111205"/>
                  </a:lnTo>
                  <a:lnTo>
                    <a:pt x="4560" y="170210"/>
                  </a:lnTo>
                  <a:lnTo>
                    <a:pt x="10874" y="232147"/>
                  </a:lnTo>
                  <a:lnTo>
                    <a:pt x="14564" y="283774"/>
                  </a:lnTo>
                  <a:lnTo>
                    <a:pt x="15811" y="344310"/>
                  </a:lnTo>
                  <a:lnTo>
                    <a:pt x="19177" y="405141"/>
                  </a:lnTo>
                  <a:lnTo>
                    <a:pt x="26647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579896" y="1269411"/>
              <a:ext cx="169989" cy="172994"/>
            </a:xfrm>
            <a:custGeom>
              <a:avLst/>
              <a:gdLst/>
              <a:ahLst/>
              <a:cxnLst/>
              <a:rect l="0" t="0" r="0" b="0"/>
              <a:pathLst>
                <a:path w="169989" h="172994">
                  <a:moveTo>
                    <a:pt x="0" y="120350"/>
                  </a:moveTo>
                  <a:lnTo>
                    <a:pt x="11178" y="109172"/>
                  </a:lnTo>
                  <a:lnTo>
                    <a:pt x="40487" y="96631"/>
                  </a:lnTo>
                  <a:lnTo>
                    <a:pt x="98378" y="89149"/>
                  </a:lnTo>
                  <a:lnTo>
                    <a:pt x="133654" y="79650"/>
                  </a:lnTo>
                  <a:lnTo>
                    <a:pt x="151429" y="68726"/>
                  </a:lnTo>
                  <a:lnTo>
                    <a:pt x="164008" y="52952"/>
                  </a:lnTo>
                  <a:lnTo>
                    <a:pt x="169000" y="43833"/>
                  </a:lnTo>
                  <a:lnTo>
                    <a:pt x="169988" y="34244"/>
                  </a:lnTo>
                  <a:lnTo>
                    <a:pt x="164848" y="14230"/>
                  </a:lnTo>
                  <a:lnTo>
                    <a:pt x="156692" y="7490"/>
                  </a:lnTo>
                  <a:lnTo>
                    <a:pt x="132032" y="0"/>
                  </a:lnTo>
                  <a:lnTo>
                    <a:pt x="90853" y="1373"/>
                  </a:lnTo>
                  <a:lnTo>
                    <a:pt x="69235" y="9370"/>
                  </a:lnTo>
                  <a:lnTo>
                    <a:pt x="51828" y="21893"/>
                  </a:lnTo>
                  <a:lnTo>
                    <a:pt x="30045" y="48674"/>
                  </a:lnTo>
                  <a:lnTo>
                    <a:pt x="19982" y="68607"/>
                  </a:lnTo>
                  <a:lnTo>
                    <a:pt x="13330" y="105149"/>
                  </a:lnTo>
                  <a:lnTo>
                    <a:pt x="18013" y="125682"/>
                  </a:lnTo>
                  <a:lnTo>
                    <a:pt x="40083" y="157928"/>
                  </a:lnTo>
                  <a:lnTo>
                    <a:pt x="59539" y="166297"/>
                  </a:lnTo>
                  <a:lnTo>
                    <a:pt x="115813" y="1729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845931" y="1273948"/>
              <a:ext cx="178131" cy="200042"/>
            </a:xfrm>
            <a:custGeom>
              <a:avLst/>
              <a:gdLst/>
              <a:ahLst/>
              <a:cxnLst/>
              <a:rect l="0" t="0" r="0" b="0"/>
              <a:pathLst>
                <a:path w="178131" h="200042">
                  <a:moveTo>
                    <a:pt x="123519" y="0"/>
                  </a:moveTo>
                  <a:lnTo>
                    <a:pt x="64903" y="5589"/>
                  </a:lnTo>
                  <a:lnTo>
                    <a:pt x="30112" y="20243"/>
                  </a:lnTo>
                  <a:lnTo>
                    <a:pt x="3167" y="39403"/>
                  </a:lnTo>
                  <a:lnTo>
                    <a:pt x="0" y="46156"/>
                  </a:lnTo>
                  <a:lnTo>
                    <a:pt x="229" y="52997"/>
                  </a:lnTo>
                  <a:lnTo>
                    <a:pt x="2721" y="59898"/>
                  </a:lnTo>
                  <a:lnTo>
                    <a:pt x="10232" y="64498"/>
                  </a:lnTo>
                  <a:lnTo>
                    <a:pt x="61194" y="75001"/>
                  </a:lnTo>
                  <a:lnTo>
                    <a:pt x="121074" y="92588"/>
                  </a:lnTo>
                  <a:lnTo>
                    <a:pt x="161340" y="123471"/>
                  </a:lnTo>
                  <a:lnTo>
                    <a:pt x="177359" y="149668"/>
                  </a:lnTo>
                  <a:lnTo>
                    <a:pt x="178130" y="158270"/>
                  </a:lnTo>
                  <a:lnTo>
                    <a:pt x="172747" y="174067"/>
                  </a:lnTo>
                  <a:lnTo>
                    <a:pt x="159436" y="185768"/>
                  </a:lnTo>
                  <a:lnTo>
                    <a:pt x="140652" y="193697"/>
                  </a:lnTo>
                  <a:lnTo>
                    <a:pt x="96705" y="198788"/>
                  </a:lnTo>
                  <a:lnTo>
                    <a:pt x="70877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108855" y="1252891"/>
              <a:ext cx="178120" cy="205560"/>
            </a:xfrm>
            <a:custGeom>
              <a:avLst/>
              <a:gdLst/>
              <a:ahLst/>
              <a:cxnLst/>
              <a:rect l="0" t="0" r="0" b="0"/>
              <a:pathLst>
                <a:path w="178120" h="205560">
                  <a:moveTo>
                    <a:pt x="113279" y="0"/>
                  </a:moveTo>
                  <a:lnTo>
                    <a:pt x="70588" y="3119"/>
                  </a:lnTo>
                  <a:lnTo>
                    <a:pt x="39409" y="14572"/>
                  </a:lnTo>
                  <a:lnTo>
                    <a:pt x="3022" y="39403"/>
                  </a:lnTo>
                  <a:lnTo>
                    <a:pt x="0" y="46156"/>
                  </a:lnTo>
                  <a:lnTo>
                    <a:pt x="325" y="52997"/>
                  </a:lnTo>
                  <a:lnTo>
                    <a:pt x="2882" y="59898"/>
                  </a:lnTo>
                  <a:lnTo>
                    <a:pt x="15081" y="70685"/>
                  </a:lnTo>
                  <a:lnTo>
                    <a:pt x="47919" y="83335"/>
                  </a:lnTo>
                  <a:lnTo>
                    <a:pt x="100239" y="98089"/>
                  </a:lnTo>
                  <a:lnTo>
                    <a:pt x="143199" y="120674"/>
                  </a:lnTo>
                  <a:lnTo>
                    <a:pt x="160112" y="133961"/>
                  </a:lnTo>
                  <a:lnTo>
                    <a:pt x="172309" y="153905"/>
                  </a:lnTo>
                  <a:lnTo>
                    <a:pt x="177199" y="165774"/>
                  </a:lnTo>
                  <a:lnTo>
                    <a:pt x="178119" y="176027"/>
                  </a:lnTo>
                  <a:lnTo>
                    <a:pt x="172903" y="193658"/>
                  </a:lnTo>
                  <a:lnTo>
                    <a:pt x="165897" y="199295"/>
                  </a:lnTo>
                  <a:lnTo>
                    <a:pt x="145633" y="205559"/>
                  </a:lnTo>
                  <a:lnTo>
                    <a:pt x="107918" y="203496"/>
                  </a:lnTo>
                  <a:lnTo>
                    <a:pt x="47669" y="189043"/>
                  </a:lnTo>
                  <a:lnTo>
                    <a:pt x="7995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801202" y="1105492"/>
              <a:ext cx="10529" cy="368498"/>
            </a:xfrm>
            <a:custGeom>
              <a:avLst/>
              <a:gdLst/>
              <a:ahLst/>
              <a:cxnLst/>
              <a:rect l="0" t="0" r="0" b="0"/>
              <a:pathLst>
                <a:path w="10529" h="368498">
                  <a:moveTo>
                    <a:pt x="0" y="0"/>
                  </a:moveTo>
                  <a:lnTo>
                    <a:pt x="5589" y="62092"/>
                  </a:lnTo>
                  <a:lnTo>
                    <a:pt x="9065" y="111204"/>
                  </a:lnTo>
                  <a:lnTo>
                    <a:pt x="10095" y="170210"/>
                  </a:lnTo>
                  <a:lnTo>
                    <a:pt x="10400" y="232146"/>
                  </a:lnTo>
                  <a:lnTo>
                    <a:pt x="10490" y="289362"/>
                  </a:lnTo>
                  <a:lnTo>
                    <a:pt x="10521" y="348013"/>
                  </a:lnTo>
                  <a:lnTo>
                    <a:pt x="10528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632746" y="1252891"/>
              <a:ext cx="263213" cy="17476"/>
            </a:xfrm>
            <a:custGeom>
              <a:avLst/>
              <a:gdLst/>
              <a:ahLst/>
              <a:cxnLst/>
              <a:rect l="0" t="0" r="0" b="0"/>
              <a:pathLst>
                <a:path w="263213" h="17476">
                  <a:moveTo>
                    <a:pt x="263212" y="0"/>
                  </a:moveTo>
                  <a:lnTo>
                    <a:pt x="209067" y="3119"/>
                  </a:lnTo>
                  <a:lnTo>
                    <a:pt x="148532" y="9065"/>
                  </a:lnTo>
                  <a:lnTo>
                    <a:pt x="87485" y="17475"/>
                  </a:lnTo>
                  <a:lnTo>
                    <a:pt x="29672" y="1723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910950" y="1084435"/>
              <a:ext cx="213941" cy="431669"/>
            </a:xfrm>
            <a:custGeom>
              <a:avLst/>
              <a:gdLst/>
              <a:ahLst/>
              <a:cxnLst/>
              <a:rect l="0" t="0" r="0" b="0"/>
              <a:pathLst>
                <a:path w="213941" h="431669">
                  <a:moveTo>
                    <a:pt x="6065" y="0"/>
                  </a:moveTo>
                  <a:lnTo>
                    <a:pt x="0" y="34791"/>
                  </a:lnTo>
                  <a:lnTo>
                    <a:pt x="4918" y="82578"/>
                  </a:lnTo>
                  <a:lnTo>
                    <a:pt x="13784" y="142881"/>
                  </a:lnTo>
                  <a:lnTo>
                    <a:pt x="23820" y="188564"/>
                  </a:lnTo>
                  <a:lnTo>
                    <a:pt x="33033" y="243824"/>
                  </a:lnTo>
                  <a:lnTo>
                    <a:pt x="36282" y="296592"/>
                  </a:lnTo>
                  <a:lnTo>
                    <a:pt x="37380" y="356937"/>
                  </a:lnTo>
                  <a:lnTo>
                    <a:pt x="37530" y="376227"/>
                  </a:lnTo>
                  <a:lnTo>
                    <a:pt x="39980" y="320500"/>
                  </a:lnTo>
                  <a:lnTo>
                    <a:pt x="66957" y="263824"/>
                  </a:lnTo>
                  <a:lnTo>
                    <a:pt x="83431" y="248666"/>
                  </a:lnTo>
                  <a:lnTo>
                    <a:pt x="103621" y="239200"/>
                  </a:lnTo>
                  <a:lnTo>
                    <a:pt x="128192" y="234992"/>
                  </a:lnTo>
                  <a:lnTo>
                    <a:pt x="148471" y="239362"/>
                  </a:lnTo>
                  <a:lnTo>
                    <a:pt x="180554" y="261231"/>
                  </a:lnTo>
                  <a:lnTo>
                    <a:pt x="192020" y="280659"/>
                  </a:lnTo>
                  <a:lnTo>
                    <a:pt x="211487" y="338776"/>
                  </a:lnTo>
                  <a:lnTo>
                    <a:pt x="213940" y="382828"/>
                  </a:lnTo>
                  <a:lnTo>
                    <a:pt x="206107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173394" y="1296576"/>
              <a:ext cx="185819" cy="187943"/>
            </a:xfrm>
            <a:custGeom>
              <a:avLst/>
              <a:gdLst/>
              <a:ahLst/>
              <a:cxnLst/>
              <a:rect l="0" t="0" r="0" b="0"/>
              <a:pathLst>
                <a:path w="185819" h="187943">
                  <a:moveTo>
                    <a:pt x="122647" y="93185"/>
                  </a:moveTo>
                  <a:lnTo>
                    <a:pt x="128236" y="76418"/>
                  </a:lnTo>
                  <a:lnTo>
                    <a:pt x="124741" y="55707"/>
                  </a:lnTo>
                  <a:lnTo>
                    <a:pt x="103434" y="9873"/>
                  </a:lnTo>
                  <a:lnTo>
                    <a:pt x="94630" y="3719"/>
                  </a:lnTo>
                  <a:lnTo>
                    <a:pt x="72370" y="0"/>
                  </a:lnTo>
                  <a:lnTo>
                    <a:pt x="49999" y="5366"/>
                  </a:lnTo>
                  <a:lnTo>
                    <a:pt x="39120" y="10073"/>
                  </a:lnTo>
                  <a:lnTo>
                    <a:pt x="23912" y="24661"/>
                  </a:lnTo>
                  <a:lnTo>
                    <a:pt x="8775" y="55724"/>
                  </a:lnTo>
                  <a:lnTo>
                    <a:pt x="0" y="94564"/>
                  </a:lnTo>
                  <a:lnTo>
                    <a:pt x="519" y="135708"/>
                  </a:lnTo>
                  <a:lnTo>
                    <a:pt x="6367" y="161217"/>
                  </a:lnTo>
                  <a:lnTo>
                    <a:pt x="16764" y="180354"/>
                  </a:lnTo>
                  <a:lnTo>
                    <a:pt x="23983" y="185223"/>
                  </a:lnTo>
                  <a:lnTo>
                    <a:pt x="41361" y="187513"/>
                  </a:lnTo>
                  <a:lnTo>
                    <a:pt x="57664" y="181512"/>
                  </a:lnTo>
                  <a:lnTo>
                    <a:pt x="65287" y="176636"/>
                  </a:lnTo>
                  <a:lnTo>
                    <a:pt x="76877" y="161860"/>
                  </a:lnTo>
                  <a:lnTo>
                    <a:pt x="97599" y="113364"/>
                  </a:lnTo>
                  <a:lnTo>
                    <a:pt x="101269" y="113657"/>
                  </a:lnTo>
                  <a:lnTo>
                    <a:pt x="148782" y="168637"/>
                  </a:lnTo>
                  <a:lnTo>
                    <a:pt x="185818" y="1879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359212" y="1305674"/>
              <a:ext cx="200042" cy="210256"/>
            </a:xfrm>
            <a:custGeom>
              <a:avLst/>
              <a:gdLst/>
              <a:ahLst/>
              <a:cxnLst/>
              <a:rect l="0" t="0" r="0" b="0"/>
              <a:pathLst>
                <a:path w="200042" h="210256">
                  <a:moveTo>
                    <a:pt x="0" y="31445"/>
                  </a:moveTo>
                  <a:lnTo>
                    <a:pt x="5589" y="90062"/>
                  </a:lnTo>
                  <a:lnTo>
                    <a:pt x="17959" y="144236"/>
                  </a:lnTo>
                  <a:lnTo>
                    <a:pt x="31667" y="196877"/>
                  </a:lnTo>
                  <a:lnTo>
                    <a:pt x="35149" y="208414"/>
                  </a:lnTo>
                  <a:lnTo>
                    <a:pt x="36301" y="210255"/>
                  </a:lnTo>
                  <a:lnTo>
                    <a:pt x="23748" y="148750"/>
                  </a:lnTo>
                  <a:lnTo>
                    <a:pt x="13487" y="91098"/>
                  </a:lnTo>
                  <a:lnTo>
                    <a:pt x="14183" y="60297"/>
                  </a:lnTo>
                  <a:lnTo>
                    <a:pt x="22291" y="34909"/>
                  </a:lnTo>
                  <a:lnTo>
                    <a:pt x="36813" y="15047"/>
                  </a:lnTo>
                  <a:lnTo>
                    <a:pt x="45599" y="6475"/>
                  </a:lnTo>
                  <a:lnTo>
                    <a:pt x="54966" y="1930"/>
                  </a:lnTo>
                  <a:lnTo>
                    <a:pt x="74732" y="0"/>
                  </a:lnTo>
                  <a:lnTo>
                    <a:pt x="98335" y="9280"/>
                  </a:lnTo>
                  <a:lnTo>
                    <a:pt x="122083" y="25103"/>
                  </a:lnTo>
                  <a:lnTo>
                    <a:pt x="148607" y="54912"/>
                  </a:lnTo>
                  <a:lnTo>
                    <a:pt x="175410" y="106314"/>
                  </a:lnTo>
                  <a:lnTo>
                    <a:pt x="194891" y="164743"/>
                  </a:lnTo>
                  <a:lnTo>
                    <a:pt x="200041" y="1893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898487" y="1313790"/>
              <a:ext cx="229306" cy="214562"/>
            </a:xfrm>
            <a:custGeom>
              <a:avLst/>
              <a:gdLst/>
              <a:ahLst/>
              <a:cxnLst/>
              <a:rect l="0" t="0" r="0" b="0"/>
              <a:pathLst>
                <a:path w="229306" h="214562">
                  <a:moveTo>
                    <a:pt x="145078" y="65443"/>
                  </a:moveTo>
                  <a:lnTo>
                    <a:pt x="124834" y="21480"/>
                  </a:lnTo>
                  <a:lnTo>
                    <a:pt x="106055" y="7689"/>
                  </a:lnTo>
                  <a:lnTo>
                    <a:pt x="83280" y="0"/>
                  </a:lnTo>
                  <a:lnTo>
                    <a:pt x="61461" y="482"/>
                  </a:lnTo>
                  <a:lnTo>
                    <a:pt x="43183" y="7715"/>
                  </a:lnTo>
                  <a:lnTo>
                    <a:pt x="35034" y="12920"/>
                  </a:lnTo>
                  <a:lnTo>
                    <a:pt x="22860" y="28061"/>
                  </a:lnTo>
                  <a:lnTo>
                    <a:pt x="5512" y="71967"/>
                  </a:lnTo>
                  <a:lnTo>
                    <a:pt x="0" y="111959"/>
                  </a:lnTo>
                  <a:lnTo>
                    <a:pt x="9437" y="173041"/>
                  </a:lnTo>
                  <a:lnTo>
                    <a:pt x="12536" y="186308"/>
                  </a:lnTo>
                  <a:lnTo>
                    <a:pt x="18112" y="196322"/>
                  </a:lnTo>
                  <a:lnTo>
                    <a:pt x="33666" y="210569"/>
                  </a:lnTo>
                  <a:lnTo>
                    <a:pt x="55397" y="214561"/>
                  </a:lnTo>
                  <a:lnTo>
                    <a:pt x="67743" y="213988"/>
                  </a:lnTo>
                  <a:lnTo>
                    <a:pt x="87700" y="203992"/>
                  </a:lnTo>
                  <a:lnTo>
                    <a:pt x="103199" y="187852"/>
                  </a:lnTo>
                  <a:lnTo>
                    <a:pt x="118500" y="157864"/>
                  </a:lnTo>
                  <a:lnTo>
                    <a:pt x="131032" y="106402"/>
                  </a:lnTo>
                  <a:lnTo>
                    <a:pt x="132986" y="88326"/>
                  </a:lnTo>
                  <a:lnTo>
                    <a:pt x="133507" y="90057"/>
                  </a:lnTo>
                  <a:lnTo>
                    <a:pt x="133855" y="95890"/>
                  </a:lnTo>
                  <a:lnTo>
                    <a:pt x="157363" y="140379"/>
                  </a:lnTo>
                  <a:lnTo>
                    <a:pt x="184029" y="175911"/>
                  </a:lnTo>
                  <a:lnTo>
                    <a:pt x="220917" y="201147"/>
                  </a:lnTo>
                  <a:lnTo>
                    <a:pt x="229305" y="2128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487841" y="1096821"/>
              <a:ext cx="187434" cy="419283"/>
            </a:xfrm>
            <a:custGeom>
              <a:avLst/>
              <a:gdLst/>
              <a:ahLst/>
              <a:cxnLst/>
              <a:rect l="0" t="0" r="0" b="0"/>
              <a:pathLst>
                <a:path w="187434" h="419283">
                  <a:moveTo>
                    <a:pt x="71620" y="419282"/>
                  </a:moveTo>
                  <a:lnTo>
                    <a:pt x="77209" y="402515"/>
                  </a:lnTo>
                  <a:lnTo>
                    <a:pt x="76834" y="384924"/>
                  </a:lnTo>
                  <a:lnTo>
                    <a:pt x="63901" y="327453"/>
                  </a:lnTo>
                  <a:lnTo>
                    <a:pt x="46961" y="266680"/>
                  </a:lnTo>
                  <a:lnTo>
                    <a:pt x="32997" y="205821"/>
                  </a:lnTo>
                  <a:lnTo>
                    <a:pt x="15466" y="146547"/>
                  </a:lnTo>
                  <a:lnTo>
                    <a:pt x="2599" y="95220"/>
                  </a:lnTo>
                  <a:lnTo>
                    <a:pt x="0" y="67804"/>
                  </a:lnTo>
                  <a:lnTo>
                    <a:pt x="5083" y="43141"/>
                  </a:lnTo>
                  <a:lnTo>
                    <a:pt x="9715" y="31651"/>
                  </a:lnTo>
                  <a:lnTo>
                    <a:pt x="24219" y="15765"/>
                  </a:lnTo>
                  <a:lnTo>
                    <a:pt x="33001" y="9891"/>
                  </a:lnTo>
                  <a:lnTo>
                    <a:pt x="67716" y="1623"/>
                  </a:lnTo>
                  <a:lnTo>
                    <a:pt x="122538" y="0"/>
                  </a:lnTo>
                  <a:lnTo>
                    <a:pt x="172882" y="6611"/>
                  </a:lnTo>
                  <a:lnTo>
                    <a:pt x="187433" y="86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443647" y="1352587"/>
              <a:ext cx="221100" cy="16118"/>
            </a:xfrm>
            <a:custGeom>
              <a:avLst/>
              <a:gdLst/>
              <a:ahLst/>
              <a:cxnLst/>
              <a:rect l="0" t="0" r="0" b="0"/>
              <a:pathLst>
                <a:path w="221100" h="16118">
                  <a:moveTo>
                    <a:pt x="221099" y="5589"/>
                  </a:moveTo>
                  <a:lnTo>
                    <a:pt x="204331" y="0"/>
                  </a:lnTo>
                  <a:lnTo>
                    <a:pt x="186740" y="375"/>
                  </a:lnTo>
                  <a:lnTo>
                    <a:pt x="128100" y="6072"/>
                  </a:lnTo>
                  <a:lnTo>
                    <a:pt x="73354" y="13786"/>
                  </a:lnTo>
                  <a:lnTo>
                    <a:pt x="34603" y="15427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709584" y="1358176"/>
              <a:ext cx="152490" cy="192893"/>
            </a:xfrm>
            <a:custGeom>
              <a:avLst/>
              <a:gdLst/>
              <a:ahLst/>
              <a:cxnLst/>
              <a:rect l="0" t="0" r="0" b="0"/>
              <a:pathLst>
                <a:path w="152490" h="192893">
                  <a:moveTo>
                    <a:pt x="28862" y="52642"/>
                  </a:moveTo>
                  <a:lnTo>
                    <a:pt x="17683" y="63821"/>
                  </a:lnTo>
                  <a:lnTo>
                    <a:pt x="5142" y="93129"/>
                  </a:lnTo>
                  <a:lnTo>
                    <a:pt x="0" y="151020"/>
                  </a:lnTo>
                  <a:lnTo>
                    <a:pt x="3556" y="175914"/>
                  </a:lnTo>
                  <a:lnTo>
                    <a:pt x="9651" y="183957"/>
                  </a:lnTo>
                  <a:lnTo>
                    <a:pt x="28902" y="192892"/>
                  </a:lnTo>
                  <a:lnTo>
                    <a:pt x="49936" y="190625"/>
                  </a:lnTo>
                  <a:lnTo>
                    <a:pt x="92036" y="170105"/>
                  </a:lnTo>
                  <a:lnTo>
                    <a:pt x="118030" y="150357"/>
                  </a:lnTo>
                  <a:lnTo>
                    <a:pt x="134961" y="124099"/>
                  </a:lnTo>
                  <a:lnTo>
                    <a:pt x="149992" y="75379"/>
                  </a:lnTo>
                  <a:lnTo>
                    <a:pt x="152489" y="36892"/>
                  </a:lnTo>
                  <a:lnTo>
                    <a:pt x="1446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930104" y="1158134"/>
              <a:ext cx="18912" cy="400084"/>
            </a:xfrm>
            <a:custGeom>
              <a:avLst/>
              <a:gdLst/>
              <a:ahLst/>
              <a:cxnLst/>
              <a:rect l="0" t="0" r="0" b="0"/>
              <a:pathLst>
                <a:path w="18912" h="400084">
                  <a:moveTo>
                    <a:pt x="8383" y="0"/>
                  </a:moveTo>
                  <a:lnTo>
                    <a:pt x="1147" y="50433"/>
                  </a:lnTo>
                  <a:lnTo>
                    <a:pt x="0" y="105410"/>
                  </a:lnTo>
                  <a:lnTo>
                    <a:pt x="5379" y="154715"/>
                  </a:lnTo>
                  <a:lnTo>
                    <a:pt x="8663" y="210398"/>
                  </a:lnTo>
                  <a:lnTo>
                    <a:pt x="15355" y="258742"/>
                  </a:lnTo>
                  <a:lnTo>
                    <a:pt x="17858" y="308422"/>
                  </a:lnTo>
                  <a:lnTo>
                    <a:pt x="18703" y="364603"/>
                  </a:lnTo>
                  <a:lnTo>
                    <a:pt x="18911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065022" y="1179191"/>
              <a:ext cx="10336" cy="400084"/>
            </a:xfrm>
            <a:custGeom>
              <a:avLst/>
              <a:gdLst/>
              <a:ahLst/>
              <a:cxnLst/>
              <a:rect l="0" t="0" r="0" b="0"/>
              <a:pathLst>
                <a:path w="10336" h="400084">
                  <a:moveTo>
                    <a:pt x="10335" y="0"/>
                  </a:moveTo>
                  <a:lnTo>
                    <a:pt x="2002" y="57264"/>
                  </a:lnTo>
                  <a:lnTo>
                    <a:pt x="457" y="109774"/>
                  </a:lnTo>
                  <a:lnTo>
                    <a:pt x="0" y="169786"/>
                  </a:lnTo>
                  <a:lnTo>
                    <a:pt x="2983" y="222663"/>
                  </a:lnTo>
                  <a:lnTo>
                    <a:pt x="8157" y="269915"/>
                  </a:lnTo>
                  <a:lnTo>
                    <a:pt x="9689" y="325250"/>
                  </a:lnTo>
                  <a:lnTo>
                    <a:pt x="10144" y="369332"/>
                  </a:lnTo>
                  <a:lnTo>
                    <a:pt x="10335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528100" y="1221305"/>
              <a:ext cx="10512" cy="389556"/>
            </a:xfrm>
            <a:custGeom>
              <a:avLst/>
              <a:gdLst/>
              <a:ahLst/>
              <a:cxnLst/>
              <a:rect l="0" t="0" r="0" b="0"/>
              <a:pathLst>
                <a:path w="10512" h="389556">
                  <a:moveTo>
                    <a:pt x="10511" y="0"/>
                  </a:moveTo>
                  <a:lnTo>
                    <a:pt x="3276" y="50433"/>
                  </a:lnTo>
                  <a:lnTo>
                    <a:pt x="958" y="105410"/>
                  </a:lnTo>
                  <a:lnTo>
                    <a:pt x="176" y="167094"/>
                  </a:lnTo>
                  <a:lnTo>
                    <a:pt x="39" y="216406"/>
                  </a:lnTo>
                  <a:lnTo>
                    <a:pt x="0" y="275470"/>
                  </a:lnTo>
                  <a:lnTo>
                    <a:pt x="3107" y="331185"/>
                  </a:lnTo>
                  <a:lnTo>
                    <a:pt x="10511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370155" y="1379233"/>
              <a:ext cx="273742" cy="10529"/>
            </a:xfrm>
            <a:custGeom>
              <a:avLst/>
              <a:gdLst/>
              <a:ahLst/>
              <a:cxnLst/>
              <a:rect l="0" t="0" r="0" b="0"/>
              <a:pathLst>
                <a:path w="273742" h="10529">
                  <a:moveTo>
                    <a:pt x="273741" y="0"/>
                  </a:moveTo>
                  <a:lnTo>
                    <a:pt x="216476" y="0"/>
                  </a:lnTo>
                  <a:lnTo>
                    <a:pt x="163967" y="0"/>
                  </a:lnTo>
                  <a:lnTo>
                    <a:pt x="110194" y="0"/>
                  </a:lnTo>
                  <a:lnTo>
                    <a:pt x="50103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651762" y="1431875"/>
              <a:ext cx="173889" cy="190302"/>
            </a:xfrm>
            <a:custGeom>
              <a:avLst/>
              <a:gdLst/>
              <a:ahLst/>
              <a:cxnLst/>
              <a:rect l="0" t="0" r="0" b="0"/>
              <a:pathLst>
                <a:path w="173889" h="190302">
                  <a:moveTo>
                    <a:pt x="23720" y="10529"/>
                  </a:moveTo>
                  <a:lnTo>
                    <a:pt x="0" y="54491"/>
                  </a:lnTo>
                  <a:lnTo>
                    <a:pt x="54" y="95954"/>
                  </a:lnTo>
                  <a:lnTo>
                    <a:pt x="7479" y="134106"/>
                  </a:lnTo>
                  <a:lnTo>
                    <a:pt x="22677" y="162048"/>
                  </a:lnTo>
                  <a:lnTo>
                    <a:pt x="47588" y="185145"/>
                  </a:lnTo>
                  <a:lnTo>
                    <a:pt x="73322" y="190301"/>
                  </a:lnTo>
                  <a:lnTo>
                    <a:pt x="100747" y="187524"/>
                  </a:lnTo>
                  <a:lnTo>
                    <a:pt x="129341" y="172806"/>
                  </a:lnTo>
                  <a:lnTo>
                    <a:pt x="145142" y="160251"/>
                  </a:lnTo>
                  <a:lnTo>
                    <a:pt x="156844" y="140633"/>
                  </a:lnTo>
                  <a:lnTo>
                    <a:pt x="173888" y="89911"/>
                  </a:lnTo>
                  <a:lnTo>
                    <a:pt x="172878" y="31105"/>
                  </a:lnTo>
                  <a:lnTo>
                    <a:pt x="17111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913178" y="1400290"/>
              <a:ext cx="46574" cy="189793"/>
            </a:xfrm>
            <a:custGeom>
              <a:avLst/>
              <a:gdLst/>
              <a:ahLst/>
              <a:cxnLst/>
              <a:rect l="0" t="0" r="0" b="0"/>
              <a:pathLst>
                <a:path w="46574" h="189793">
                  <a:moveTo>
                    <a:pt x="25516" y="136870"/>
                  </a:moveTo>
                  <a:lnTo>
                    <a:pt x="41135" y="189792"/>
                  </a:lnTo>
                  <a:lnTo>
                    <a:pt x="21005" y="137323"/>
                  </a:lnTo>
                  <a:lnTo>
                    <a:pt x="4955" y="83624"/>
                  </a:lnTo>
                  <a:lnTo>
                    <a:pt x="0" y="57053"/>
                  </a:lnTo>
                  <a:lnTo>
                    <a:pt x="1698" y="33546"/>
                  </a:lnTo>
                  <a:lnTo>
                    <a:pt x="6127" y="24703"/>
                  </a:lnTo>
                  <a:lnTo>
                    <a:pt x="20409" y="11759"/>
                  </a:lnTo>
                  <a:lnTo>
                    <a:pt x="465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097233" y="1367692"/>
              <a:ext cx="172102" cy="243169"/>
            </a:xfrm>
            <a:custGeom>
              <a:avLst/>
              <a:gdLst/>
              <a:ahLst/>
              <a:cxnLst/>
              <a:rect l="0" t="0" r="0" b="0"/>
              <a:pathLst>
                <a:path w="172102" h="243169">
                  <a:moveTo>
                    <a:pt x="9917" y="106297"/>
                  </a:moveTo>
                  <a:lnTo>
                    <a:pt x="6798" y="148989"/>
                  </a:lnTo>
                  <a:lnTo>
                    <a:pt x="3851" y="169725"/>
                  </a:lnTo>
                  <a:lnTo>
                    <a:pt x="8887" y="227734"/>
                  </a:lnTo>
                  <a:lnTo>
                    <a:pt x="8060" y="231709"/>
                  </a:lnTo>
                  <a:lnTo>
                    <a:pt x="6340" y="229679"/>
                  </a:lnTo>
                  <a:lnTo>
                    <a:pt x="2478" y="213776"/>
                  </a:lnTo>
                  <a:lnTo>
                    <a:pt x="0" y="159026"/>
                  </a:lnTo>
                  <a:lnTo>
                    <a:pt x="5099" y="102805"/>
                  </a:lnTo>
                  <a:lnTo>
                    <a:pt x="18541" y="41743"/>
                  </a:lnTo>
                  <a:lnTo>
                    <a:pt x="29737" y="20675"/>
                  </a:lnTo>
                  <a:lnTo>
                    <a:pt x="48752" y="6632"/>
                  </a:lnTo>
                  <a:lnTo>
                    <a:pt x="60373" y="1249"/>
                  </a:lnTo>
                  <a:lnTo>
                    <a:pt x="71631" y="0"/>
                  </a:lnTo>
                  <a:lnTo>
                    <a:pt x="93498" y="4852"/>
                  </a:lnTo>
                  <a:lnTo>
                    <a:pt x="111795" y="17927"/>
                  </a:lnTo>
                  <a:lnTo>
                    <a:pt x="126556" y="35436"/>
                  </a:lnTo>
                  <a:lnTo>
                    <a:pt x="153263" y="96018"/>
                  </a:lnTo>
                  <a:lnTo>
                    <a:pt x="171282" y="148444"/>
                  </a:lnTo>
                  <a:lnTo>
                    <a:pt x="172101" y="169483"/>
                  </a:lnTo>
                  <a:lnTo>
                    <a:pt x="168219" y="231615"/>
                  </a:lnTo>
                  <a:lnTo>
                    <a:pt x="167844" y="2431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9412477" y="16108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6" name="Freeform 95"/>
          <p:cNvSpPr/>
          <p:nvPr/>
        </p:nvSpPr>
        <p:spPr>
          <a:xfrm>
            <a:off x="2305741" y="2242568"/>
            <a:ext cx="905452" cy="2010945"/>
          </a:xfrm>
          <a:custGeom>
            <a:avLst/>
            <a:gdLst/>
            <a:ahLst/>
            <a:cxnLst/>
            <a:rect l="0" t="0" r="0" b="0"/>
            <a:pathLst>
              <a:path w="905452" h="2010945">
                <a:moveTo>
                  <a:pt x="0" y="0"/>
                </a:moveTo>
                <a:lnTo>
                  <a:pt x="905451" y="0"/>
                </a:lnTo>
                <a:lnTo>
                  <a:pt x="905451" y="2010944"/>
                </a:lnTo>
                <a:lnTo>
                  <a:pt x="0" y="2010944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4822051" y="2411025"/>
            <a:ext cx="1400291" cy="1473990"/>
          </a:xfrm>
          <a:custGeom>
            <a:avLst/>
            <a:gdLst/>
            <a:ahLst/>
            <a:cxnLst/>
            <a:rect l="0" t="0" r="0" b="0"/>
            <a:pathLst>
              <a:path w="1400291" h="1473990">
                <a:moveTo>
                  <a:pt x="700145" y="626445"/>
                </a:moveTo>
                <a:lnTo>
                  <a:pt x="1295074" y="0"/>
                </a:lnTo>
                <a:lnTo>
                  <a:pt x="1400290" y="110549"/>
                </a:lnTo>
                <a:lnTo>
                  <a:pt x="805360" y="736995"/>
                </a:lnTo>
                <a:lnTo>
                  <a:pt x="1400290" y="1363440"/>
                </a:lnTo>
                <a:lnTo>
                  <a:pt x="1295074" y="1473989"/>
                </a:lnTo>
                <a:lnTo>
                  <a:pt x="700145" y="847544"/>
                </a:lnTo>
                <a:lnTo>
                  <a:pt x="105215" y="1473989"/>
                </a:lnTo>
                <a:lnTo>
                  <a:pt x="0" y="1363440"/>
                </a:lnTo>
                <a:lnTo>
                  <a:pt x="594929" y="736995"/>
                </a:lnTo>
                <a:lnTo>
                  <a:pt x="0" y="110549"/>
                </a:lnTo>
                <a:lnTo>
                  <a:pt x="105215" y="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2" name="Group 111"/>
          <p:cNvGrpSpPr/>
          <p:nvPr/>
        </p:nvGrpSpPr>
        <p:grpSpPr>
          <a:xfrm>
            <a:off x="979150" y="4464082"/>
            <a:ext cx="2620954" cy="831753"/>
            <a:chOff x="979150" y="4464082"/>
            <a:chExt cx="2620954" cy="831753"/>
          </a:xfrm>
        </p:grpSpPr>
        <p:sp>
          <p:nvSpPr>
            <p:cNvPr id="98" name="Freeform 97"/>
            <p:cNvSpPr/>
            <p:nvPr/>
          </p:nvSpPr>
          <p:spPr>
            <a:xfrm>
              <a:off x="1057789" y="4464082"/>
              <a:ext cx="5590" cy="147401"/>
            </a:xfrm>
            <a:custGeom>
              <a:avLst/>
              <a:gdLst/>
              <a:ahLst/>
              <a:cxnLst/>
              <a:rect l="0" t="0" r="0" b="0"/>
              <a:pathLst>
                <a:path w="5590" h="147401">
                  <a:moveTo>
                    <a:pt x="5589" y="0"/>
                  </a:moveTo>
                  <a:lnTo>
                    <a:pt x="5589" y="48931"/>
                  </a:lnTo>
                  <a:lnTo>
                    <a:pt x="0" y="108062"/>
                  </a:lnTo>
                  <a:lnTo>
                    <a:pt x="375" y="127186"/>
                  </a:lnTo>
                  <a:lnTo>
                    <a:pt x="5589" y="147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79150" y="4737823"/>
              <a:ext cx="200042" cy="18131"/>
            </a:xfrm>
            <a:custGeom>
              <a:avLst/>
              <a:gdLst/>
              <a:ahLst/>
              <a:cxnLst/>
              <a:rect l="0" t="0" r="0" b="0"/>
              <a:pathLst>
                <a:path w="200042" h="18131">
                  <a:moveTo>
                    <a:pt x="200041" y="0"/>
                  </a:moveTo>
                  <a:lnTo>
                    <a:pt x="183274" y="11179"/>
                  </a:lnTo>
                  <a:lnTo>
                    <a:pt x="150489" y="18130"/>
                  </a:lnTo>
                  <a:lnTo>
                    <a:pt x="97490" y="13243"/>
                  </a:lnTo>
                  <a:lnTo>
                    <a:pt x="41960" y="11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000458" y="4852644"/>
              <a:ext cx="220848" cy="282411"/>
            </a:xfrm>
            <a:custGeom>
              <a:avLst/>
              <a:gdLst/>
              <a:ahLst/>
              <a:cxnLst/>
              <a:rect l="0" t="0" r="0" b="0"/>
              <a:pathLst>
                <a:path w="220848" h="282411">
                  <a:moveTo>
                    <a:pt x="31334" y="43107"/>
                  </a:moveTo>
                  <a:lnTo>
                    <a:pt x="36924" y="20750"/>
                  </a:lnTo>
                  <a:lnTo>
                    <a:pt x="42079" y="12995"/>
                  </a:lnTo>
                  <a:lnTo>
                    <a:pt x="57167" y="1258"/>
                  </a:lnTo>
                  <a:lnTo>
                    <a:pt x="64934" y="0"/>
                  </a:lnTo>
                  <a:lnTo>
                    <a:pt x="72451" y="1501"/>
                  </a:lnTo>
                  <a:lnTo>
                    <a:pt x="94210" y="14791"/>
                  </a:lnTo>
                  <a:lnTo>
                    <a:pt x="136593" y="57042"/>
                  </a:lnTo>
                  <a:lnTo>
                    <a:pt x="149476" y="77377"/>
                  </a:lnTo>
                  <a:lnTo>
                    <a:pt x="159101" y="102012"/>
                  </a:lnTo>
                  <a:lnTo>
                    <a:pt x="161039" y="125439"/>
                  </a:lnTo>
                  <a:lnTo>
                    <a:pt x="155779" y="185794"/>
                  </a:lnTo>
                  <a:lnTo>
                    <a:pt x="128426" y="233617"/>
                  </a:lnTo>
                  <a:lnTo>
                    <a:pt x="102606" y="258911"/>
                  </a:lnTo>
                  <a:lnTo>
                    <a:pt x="72729" y="275635"/>
                  </a:lnTo>
                  <a:lnTo>
                    <a:pt x="36060" y="282410"/>
                  </a:lnTo>
                  <a:lnTo>
                    <a:pt x="15497" y="277756"/>
                  </a:lnTo>
                  <a:lnTo>
                    <a:pt x="6738" y="273239"/>
                  </a:lnTo>
                  <a:lnTo>
                    <a:pt x="2069" y="266718"/>
                  </a:lnTo>
                  <a:lnTo>
                    <a:pt x="126" y="258862"/>
                  </a:lnTo>
                  <a:lnTo>
                    <a:pt x="0" y="250114"/>
                  </a:lnTo>
                  <a:lnTo>
                    <a:pt x="11002" y="221036"/>
                  </a:lnTo>
                  <a:lnTo>
                    <a:pt x="34668" y="195783"/>
                  </a:lnTo>
                  <a:lnTo>
                    <a:pt x="44086" y="191684"/>
                  </a:lnTo>
                  <a:lnTo>
                    <a:pt x="100387" y="190430"/>
                  </a:lnTo>
                  <a:lnTo>
                    <a:pt x="153466" y="198896"/>
                  </a:lnTo>
                  <a:lnTo>
                    <a:pt x="186844" y="206120"/>
                  </a:lnTo>
                  <a:lnTo>
                    <a:pt x="220847" y="2010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579274" y="4716767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0" y="147997"/>
                  </a:lnTo>
                  <a:lnTo>
                    <a:pt x="0" y="197098"/>
                  </a:lnTo>
                  <a:lnTo>
                    <a:pt x="3120" y="244403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484518" y="4823511"/>
              <a:ext cx="168457" cy="9070"/>
            </a:xfrm>
            <a:custGeom>
              <a:avLst/>
              <a:gdLst/>
              <a:ahLst/>
              <a:cxnLst/>
              <a:rect l="0" t="0" r="0" b="0"/>
              <a:pathLst>
                <a:path w="168457" h="9070">
                  <a:moveTo>
                    <a:pt x="168456" y="9069"/>
                  </a:moveTo>
                  <a:lnTo>
                    <a:pt x="109839" y="4"/>
                  </a:lnTo>
                  <a:lnTo>
                    <a:pt x="56835" y="0"/>
                  </a:lnTo>
                  <a:lnTo>
                    <a:pt x="0" y="90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675494" y="4906279"/>
              <a:ext cx="141862" cy="142073"/>
            </a:xfrm>
            <a:custGeom>
              <a:avLst/>
              <a:gdLst/>
              <a:ahLst/>
              <a:cxnLst/>
              <a:rect l="0" t="0" r="0" b="0"/>
              <a:pathLst>
                <a:path w="141862" h="142073">
                  <a:moveTo>
                    <a:pt x="9065" y="0"/>
                  </a:moveTo>
                  <a:lnTo>
                    <a:pt x="0" y="58617"/>
                  </a:lnTo>
                  <a:lnTo>
                    <a:pt x="4559" y="98997"/>
                  </a:lnTo>
                  <a:lnTo>
                    <a:pt x="13302" y="120428"/>
                  </a:lnTo>
                  <a:lnTo>
                    <a:pt x="18908" y="129419"/>
                  </a:lnTo>
                  <a:lnTo>
                    <a:pt x="27326" y="135412"/>
                  </a:lnTo>
                  <a:lnTo>
                    <a:pt x="49156" y="142072"/>
                  </a:lnTo>
                  <a:lnTo>
                    <a:pt x="82165" y="140231"/>
                  </a:lnTo>
                  <a:lnTo>
                    <a:pt x="100436" y="132125"/>
                  </a:lnTo>
                  <a:lnTo>
                    <a:pt x="116355" y="119554"/>
                  </a:lnTo>
                  <a:lnTo>
                    <a:pt x="131229" y="102268"/>
                  </a:lnTo>
                  <a:lnTo>
                    <a:pt x="139399" y="79768"/>
                  </a:lnTo>
                  <a:lnTo>
                    <a:pt x="141861" y="54170"/>
                  </a:lnTo>
                  <a:lnTo>
                    <a:pt x="1354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895129" y="4895751"/>
              <a:ext cx="84229" cy="150137"/>
            </a:xfrm>
            <a:custGeom>
              <a:avLst/>
              <a:gdLst/>
              <a:ahLst/>
              <a:cxnLst/>
              <a:rect l="0" t="0" r="0" b="0"/>
              <a:pathLst>
                <a:path w="84229" h="150137">
                  <a:moveTo>
                    <a:pt x="0" y="52643"/>
                  </a:moveTo>
                  <a:lnTo>
                    <a:pt x="9575" y="76689"/>
                  </a:lnTo>
                  <a:lnTo>
                    <a:pt x="33814" y="117825"/>
                  </a:lnTo>
                  <a:lnTo>
                    <a:pt x="46540" y="150136"/>
                  </a:lnTo>
                  <a:lnTo>
                    <a:pt x="31023" y="90667"/>
                  </a:lnTo>
                  <a:lnTo>
                    <a:pt x="23026" y="37797"/>
                  </a:lnTo>
                  <a:lnTo>
                    <a:pt x="28171" y="16409"/>
                  </a:lnTo>
                  <a:lnTo>
                    <a:pt x="32819" y="7430"/>
                  </a:lnTo>
                  <a:lnTo>
                    <a:pt x="40597" y="261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042528" y="4892033"/>
              <a:ext cx="157928" cy="182703"/>
            </a:xfrm>
            <a:custGeom>
              <a:avLst/>
              <a:gdLst/>
              <a:ahLst/>
              <a:cxnLst/>
              <a:rect l="0" t="0" r="0" b="0"/>
              <a:pathLst>
                <a:path w="157928" h="182703">
                  <a:moveTo>
                    <a:pt x="0" y="66889"/>
                  </a:moveTo>
                  <a:lnTo>
                    <a:pt x="14654" y="125506"/>
                  </a:lnTo>
                  <a:lnTo>
                    <a:pt x="25858" y="164255"/>
                  </a:lnTo>
                  <a:lnTo>
                    <a:pt x="16331" y="131184"/>
                  </a:lnTo>
                  <a:lnTo>
                    <a:pt x="11675" y="79763"/>
                  </a:lnTo>
                  <a:lnTo>
                    <a:pt x="13875" y="27665"/>
                  </a:lnTo>
                  <a:lnTo>
                    <a:pt x="16269" y="16173"/>
                  </a:lnTo>
                  <a:lnTo>
                    <a:pt x="22544" y="8512"/>
                  </a:lnTo>
                  <a:lnTo>
                    <a:pt x="41995" y="0"/>
                  </a:lnTo>
                  <a:lnTo>
                    <a:pt x="51393" y="69"/>
                  </a:lnTo>
                  <a:lnTo>
                    <a:pt x="68075" y="6386"/>
                  </a:lnTo>
                  <a:lnTo>
                    <a:pt x="90620" y="23096"/>
                  </a:lnTo>
                  <a:lnTo>
                    <a:pt x="112118" y="48454"/>
                  </a:lnTo>
                  <a:lnTo>
                    <a:pt x="135922" y="107153"/>
                  </a:lnTo>
                  <a:lnTo>
                    <a:pt x="143999" y="143160"/>
                  </a:lnTo>
                  <a:lnTo>
                    <a:pt x="147058" y="165128"/>
                  </a:lnTo>
                  <a:lnTo>
                    <a:pt x="149511" y="170986"/>
                  </a:lnTo>
                  <a:lnTo>
                    <a:pt x="157927" y="1827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580902" y="4569367"/>
              <a:ext cx="135451" cy="494841"/>
            </a:xfrm>
            <a:custGeom>
              <a:avLst/>
              <a:gdLst/>
              <a:ahLst/>
              <a:cxnLst/>
              <a:rect l="0" t="0" r="0" b="0"/>
              <a:pathLst>
                <a:path w="135451" h="494841">
                  <a:moveTo>
                    <a:pt x="93336" y="0"/>
                  </a:moveTo>
                  <a:lnTo>
                    <a:pt x="43838" y="55088"/>
                  </a:lnTo>
                  <a:lnTo>
                    <a:pt x="16711" y="116029"/>
                  </a:lnTo>
                  <a:lnTo>
                    <a:pt x="3374" y="174781"/>
                  </a:lnTo>
                  <a:lnTo>
                    <a:pt x="0" y="224273"/>
                  </a:lnTo>
                  <a:lnTo>
                    <a:pt x="1980" y="280391"/>
                  </a:lnTo>
                  <a:lnTo>
                    <a:pt x="17745" y="343637"/>
                  </a:lnTo>
                  <a:lnTo>
                    <a:pt x="48388" y="399582"/>
                  </a:lnTo>
                  <a:lnTo>
                    <a:pt x="89886" y="457621"/>
                  </a:lnTo>
                  <a:lnTo>
                    <a:pt x="127023" y="483107"/>
                  </a:lnTo>
                  <a:lnTo>
                    <a:pt x="135450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758466" y="4748352"/>
              <a:ext cx="31586" cy="210571"/>
            </a:xfrm>
            <a:custGeom>
              <a:avLst/>
              <a:gdLst/>
              <a:ahLst/>
              <a:cxnLst/>
              <a:rect l="0" t="0" r="0" b="0"/>
              <a:pathLst>
                <a:path w="31586" h="210571">
                  <a:moveTo>
                    <a:pt x="0" y="0"/>
                  </a:moveTo>
                  <a:lnTo>
                    <a:pt x="11453" y="57264"/>
                  </a:lnTo>
                  <a:lnTo>
                    <a:pt x="19160" y="118156"/>
                  </a:lnTo>
                  <a:lnTo>
                    <a:pt x="21852" y="178971"/>
                  </a:lnTo>
                  <a:lnTo>
                    <a:pt x="31585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904441" y="4756167"/>
              <a:ext cx="132318" cy="265965"/>
            </a:xfrm>
            <a:custGeom>
              <a:avLst/>
              <a:gdLst/>
              <a:ahLst/>
              <a:cxnLst/>
              <a:rect l="0" t="0" r="0" b="0"/>
              <a:pathLst>
                <a:path w="132318" h="265965">
                  <a:moveTo>
                    <a:pt x="127766" y="76413"/>
                  </a:moveTo>
                  <a:lnTo>
                    <a:pt x="110998" y="82002"/>
                  </a:lnTo>
                  <a:lnTo>
                    <a:pt x="99647" y="94105"/>
                  </a:lnTo>
                  <a:lnTo>
                    <a:pt x="63975" y="150741"/>
                  </a:lnTo>
                  <a:lnTo>
                    <a:pt x="52621" y="172619"/>
                  </a:lnTo>
                  <a:lnTo>
                    <a:pt x="47575" y="197940"/>
                  </a:lnTo>
                  <a:lnTo>
                    <a:pt x="50323" y="232914"/>
                  </a:lnTo>
                  <a:lnTo>
                    <a:pt x="58642" y="251643"/>
                  </a:lnTo>
                  <a:lnTo>
                    <a:pt x="64136" y="259914"/>
                  </a:lnTo>
                  <a:lnTo>
                    <a:pt x="71308" y="264257"/>
                  </a:lnTo>
                  <a:lnTo>
                    <a:pt x="88635" y="265964"/>
                  </a:lnTo>
                  <a:lnTo>
                    <a:pt x="118121" y="254759"/>
                  </a:lnTo>
                  <a:lnTo>
                    <a:pt x="124846" y="246783"/>
                  </a:lnTo>
                  <a:lnTo>
                    <a:pt x="132317" y="225442"/>
                  </a:lnTo>
                  <a:lnTo>
                    <a:pt x="130934" y="192709"/>
                  </a:lnTo>
                  <a:lnTo>
                    <a:pt x="123115" y="160784"/>
                  </a:lnTo>
                  <a:lnTo>
                    <a:pt x="110491" y="142767"/>
                  </a:lnTo>
                  <a:lnTo>
                    <a:pt x="50704" y="83556"/>
                  </a:lnTo>
                  <a:lnTo>
                    <a:pt x="9626" y="40159"/>
                  </a:lnTo>
                  <a:lnTo>
                    <a:pt x="0" y="21696"/>
                  </a:lnTo>
                  <a:lnTo>
                    <a:pt x="1644" y="14198"/>
                  </a:lnTo>
                  <a:lnTo>
                    <a:pt x="7420" y="8030"/>
                  </a:lnTo>
                  <a:lnTo>
                    <a:pt x="15950" y="2749"/>
                  </a:lnTo>
                  <a:lnTo>
                    <a:pt x="34786" y="0"/>
                  </a:lnTo>
                  <a:lnTo>
                    <a:pt x="96180" y="132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122419" y="4822052"/>
              <a:ext cx="176272" cy="217918"/>
            </a:xfrm>
            <a:custGeom>
              <a:avLst/>
              <a:gdLst/>
              <a:ahLst/>
              <a:cxnLst/>
              <a:rect l="0" t="0" r="0" b="0"/>
              <a:pathLst>
                <a:path w="176272" h="217918">
                  <a:moveTo>
                    <a:pt x="57187" y="0"/>
                  </a:moveTo>
                  <a:lnTo>
                    <a:pt x="40419" y="5589"/>
                  </a:lnTo>
                  <a:lnTo>
                    <a:pt x="29068" y="17691"/>
                  </a:lnTo>
                  <a:lnTo>
                    <a:pt x="8510" y="65284"/>
                  </a:lnTo>
                  <a:lnTo>
                    <a:pt x="0" y="102271"/>
                  </a:lnTo>
                  <a:lnTo>
                    <a:pt x="3715" y="163119"/>
                  </a:lnTo>
                  <a:lnTo>
                    <a:pt x="10415" y="184021"/>
                  </a:lnTo>
                  <a:lnTo>
                    <a:pt x="15477" y="192871"/>
                  </a:lnTo>
                  <a:lnTo>
                    <a:pt x="30460" y="205823"/>
                  </a:lnTo>
                  <a:lnTo>
                    <a:pt x="49988" y="214309"/>
                  </a:lnTo>
                  <a:lnTo>
                    <a:pt x="86119" y="217917"/>
                  </a:lnTo>
                  <a:lnTo>
                    <a:pt x="108650" y="214615"/>
                  </a:lnTo>
                  <a:lnTo>
                    <a:pt x="127243" y="206128"/>
                  </a:lnTo>
                  <a:lnTo>
                    <a:pt x="158243" y="181616"/>
                  </a:lnTo>
                  <a:lnTo>
                    <a:pt x="174217" y="155587"/>
                  </a:lnTo>
                  <a:lnTo>
                    <a:pt x="176271" y="132711"/>
                  </a:lnTo>
                  <a:lnTo>
                    <a:pt x="168057" y="85486"/>
                  </a:lnTo>
                  <a:lnTo>
                    <a:pt x="146764" y="43532"/>
                  </a:lnTo>
                  <a:lnTo>
                    <a:pt x="128052" y="21347"/>
                  </a:lnTo>
                  <a:lnTo>
                    <a:pt x="10982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292157" y="4737823"/>
              <a:ext cx="77272" cy="75887"/>
            </a:xfrm>
            <a:custGeom>
              <a:avLst/>
              <a:gdLst/>
              <a:ahLst/>
              <a:cxnLst/>
              <a:rect l="0" t="0" r="0" b="0"/>
              <a:pathLst>
                <a:path w="77272" h="75887">
                  <a:moveTo>
                    <a:pt x="34848" y="0"/>
                  </a:moveTo>
                  <a:lnTo>
                    <a:pt x="18080" y="5590"/>
                  </a:lnTo>
                  <a:lnTo>
                    <a:pt x="6728" y="17692"/>
                  </a:lnTo>
                  <a:lnTo>
                    <a:pt x="2064" y="25833"/>
                  </a:lnTo>
                  <a:lnTo>
                    <a:pt x="0" y="44237"/>
                  </a:lnTo>
                  <a:lnTo>
                    <a:pt x="1087" y="54058"/>
                  </a:lnTo>
                  <a:lnTo>
                    <a:pt x="5322" y="61775"/>
                  </a:lnTo>
                  <a:lnTo>
                    <a:pt x="19386" y="73470"/>
                  </a:lnTo>
                  <a:lnTo>
                    <a:pt x="28049" y="75886"/>
                  </a:lnTo>
                  <a:lnTo>
                    <a:pt x="47034" y="75451"/>
                  </a:lnTo>
                  <a:lnTo>
                    <a:pt x="64051" y="68239"/>
                  </a:lnTo>
                  <a:lnTo>
                    <a:pt x="71864" y="63040"/>
                  </a:lnTo>
                  <a:lnTo>
                    <a:pt x="75903" y="56065"/>
                  </a:lnTo>
                  <a:lnTo>
                    <a:pt x="77271" y="38956"/>
                  </a:lnTo>
                  <a:lnTo>
                    <a:pt x="6643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432290" y="4685181"/>
              <a:ext cx="167814" cy="610654"/>
            </a:xfrm>
            <a:custGeom>
              <a:avLst/>
              <a:gdLst/>
              <a:ahLst/>
              <a:cxnLst/>
              <a:rect l="0" t="0" r="0" b="0"/>
              <a:pathLst>
                <a:path w="167814" h="610654">
                  <a:moveTo>
                    <a:pt x="0" y="0"/>
                  </a:moveTo>
                  <a:lnTo>
                    <a:pt x="38373" y="29309"/>
                  </a:lnTo>
                  <a:lnTo>
                    <a:pt x="65465" y="64801"/>
                  </a:lnTo>
                  <a:lnTo>
                    <a:pt x="92704" y="121617"/>
                  </a:lnTo>
                  <a:lnTo>
                    <a:pt x="125676" y="174758"/>
                  </a:lnTo>
                  <a:lnTo>
                    <a:pt x="145881" y="226503"/>
                  </a:lnTo>
                  <a:lnTo>
                    <a:pt x="161137" y="286767"/>
                  </a:lnTo>
                  <a:lnTo>
                    <a:pt x="166287" y="335182"/>
                  </a:lnTo>
                  <a:lnTo>
                    <a:pt x="167813" y="386572"/>
                  </a:lnTo>
                  <a:lnTo>
                    <a:pt x="158753" y="447933"/>
                  </a:lnTo>
                  <a:lnTo>
                    <a:pt x="135647" y="505114"/>
                  </a:lnTo>
                  <a:lnTo>
                    <a:pt x="108552" y="561470"/>
                  </a:lnTo>
                  <a:lnTo>
                    <a:pt x="73699" y="610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832580" y="4390383"/>
            <a:ext cx="2284490" cy="842281"/>
            <a:chOff x="4832580" y="4390383"/>
            <a:chExt cx="2284490" cy="842281"/>
          </a:xfrm>
        </p:grpSpPr>
        <p:sp>
          <p:nvSpPr>
            <p:cNvPr id="113" name="Freeform 112"/>
            <p:cNvSpPr/>
            <p:nvPr/>
          </p:nvSpPr>
          <p:spPr>
            <a:xfrm>
              <a:off x="4921747" y="4390383"/>
              <a:ext cx="16119" cy="168457"/>
            </a:xfrm>
            <a:custGeom>
              <a:avLst/>
              <a:gdLst/>
              <a:ahLst/>
              <a:cxnLst/>
              <a:rect l="0" t="0" r="0" b="0"/>
              <a:pathLst>
                <a:path w="16119" h="168457">
                  <a:moveTo>
                    <a:pt x="5589" y="0"/>
                  </a:moveTo>
                  <a:lnTo>
                    <a:pt x="0" y="16768"/>
                  </a:lnTo>
                  <a:lnTo>
                    <a:pt x="4044" y="75445"/>
                  </a:lnTo>
                  <a:lnTo>
                    <a:pt x="12622" y="134544"/>
                  </a:lnTo>
                  <a:lnTo>
                    <a:pt x="16118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832580" y="4654029"/>
              <a:ext cx="252685" cy="20625"/>
            </a:xfrm>
            <a:custGeom>
              <a:avLst/>
              <a:gdLst/>
              <a:ahLst/>
              <a:cxnLst/>
              <a:rect l="0" t="0" r="0" b="0"/>
              <a:pathLst>
                <a:path w="252685" h="20625">
                  <a:moveTo>
                    <a:pt x="252684" y="10095"/>
                  </a:moveTo>
                  <a:lnTo>
                    <a:pt x="215206" y="1762"/>
                  </a:lnTo>
                  <a:lnTo>
                    <a:pt x="158193" y="0"/>
                  </a:lnTo>
                  <a:lnTo>
                    <a:pt x="105077" y="6888"/>
                  </a:lnTo>
                  <a:lnTo>
                    <a:pt x="43806" y="12581"/>
                  </a:lnTo>
                  <a:lnTo>
                    <a:pt x="0" y="206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043150" y="4779938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0" y="0"/>
                  </a:moveTo>
                  <a:lnTo>
                    <a:pt x="0" y="48930"/>
                  </a:lnTo>
                  <a:lnTo>
                    <a:pt x="5589" y="108061"/>
                  </a:lnTo>
                  <a:lnTo>
                    <a:pt x="16789" y="164801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874359" y="4822052"/>
              <a:ext cx="147735" cy="117984"/>
            </a:xfrm>
            <a:custGeom>
              <a:avLst/>
              <a:gdLst/>
              <a:ahLst/>
              <a:cxnLst/>
              <a:rect l="0" t="0" r="0" b="0"/>
              <a:pathLst>
                <a:path w="147735" h="117984">
                  <a:moveTo>
                    <a:pt x="147734" y="42113"/>
                  </a:moveTo>
                  <a:lnTo>
                    <a:pt x="103771" y="62357"/>
                  </a:lnTo>
                  <a:lnTo>
                    <a:pt x="48601" y="107782"/>
                  </a:lnTo>
                  <a:lnTo>
                    <a:pt x="29976" y="117313"/>
                  </a:lnTo>
                  <a:lnTo>
                    <a:pt x="21265" y="117983"/>
                  </a:lnTo>
                  <a:lnTo>
                    <a:pt x="5348" y="112488"/>
                  </a:lnTo>
                  <a:lnTo>
                    <a:pt x="1337" y="105407"/>
                  </a:lnTo>
                  <a:lnTo>
                    <a:pt x="0" y="85062"/>
                  </a:lnTo>
                  <a:lnTo>
                    <a:pt x="8625" y="31695"/>
                  </a:lnTo>
                  <a:lnTo>
                    <a:pt x="108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885223" y="48115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411647" y="4569367"/>
              <a:ext cx="42115" cy="326385"/>
            </a:xfrm>
            <a:custGeom>
              <a:avLst/>
              <a:gdLst/>
              <a:ahLst/>
              <a:cxnLst/>
              <a:rect l="0" t="0" r="0" b="0"/>
              <a:pathLst>
                <a:path w="42115" h="326385">
                  <a:moveTo>
                    <a:pt x="0" y="0"/>
                  </a:moveTo>
                  <a:lnTo>
                    <a:pt x="3120" y="54145"/>
                  </a:lnTo>
                  <a:lnTo>
                    <a:pt x="9065" y="109092"/>
                  </a:lnTo>
                  <a:lnTo>
                    <a:pt x="21789" y="170691"/>
                  </a:lnTo>
                  <a:lnTo>
                    <a:pt x="35240" y="225050"/>
                  </a:lnTo>
                  <a:lnTo>
                    <a:pt x="40757" y="279678"/>
                  </a:lnTo>
                  <a:lnTo>
                    <a:pt x="42114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359005" y="4748352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57196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537989" y="4800994"/>
              <a:ext cx="139990" cy="129615"/>
            </a:xfrm>
            <a:custGeom>
              <a:avLst/>
              <a:gdLst/>
              <a:ahLst/>
              <a:cxnLst/>
              <a:rect l="0" t="0" r="0" b="0"/>
              <a:pathLst>
                <a:path w="139990" h="129615">
                  <a:moveTo>
                    <a:pt x="0" y="0"/>
                  </a:moveTo>
                  <a:lnTo>
                    <a:pt x="5590" y="62093"/>
                  </a:lnTo>
                  <a:lnTo>
                    <a:pt x="20244" y="88848"/>
                  </a:lnTo>
                  <a:lnTo>
                    <a:pt x="39404" y="111594"/>
                  </a:lnTo>
                  <a:lnTo>
                    <a:pt x="65488" y="127562"/>
                  </a:lnTo>
                  <a:lnTo>
                    <a:pt x="85258" y="129614"/>
                  </a:lnTo>
                  <a:lnTo>
                    <a:pt x="95443" y="128524"/>
                  </a:lnTo>
                  <a:lnTo>
                    <a:pt x="112999" y="117953"/>
                  </a:lnTo>
                  <a:lnTo>
                    <a:pt x="127431" y="100387"/>
                  </a:lnTo>
                  <a:lnTo>
                    <a:pt x="137745" y="76982"/>
                  </a:lnTo>
                  <a:lnTo>
                    <a:pt x="139989" y="54102"/>
                  </a:lnTo>
                  <a:lnTo>
                    <a:pt x="136871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738031" y="4779938"/>
              <a:ext cx="42164" cy="141035"/>
            </a:xfrm>
            <a:custGeom>
              <a:avLst/>
              <a:gdLst/>
              <a:ahLst/>
              <a:cxnLst/>
              <a:rect l="0" t="0" r="0" b="0"/>
              <a:pathLst>
                <a:path w="42164" h="141035">
                  <a:moveTo>
                    <a:pt x="0" y="73699"/>
                  </a:moveTo>
                  <a:lnTo>
                    <a:pt x="15641" y="91680"/>
                  </a:lnTo>
                  <a:lnTo>
                    <a:pt x="42163" y="141034"/>
                  </a:lnTo>
                  <a:lnTo>
                    <a:pt x="37846" y="135211"/>
                  </a:lnTo>
                  <a:lnTo>
                    <a:pt x="13994" y="72986"/>
                  </a:lnTo>
                  <a:lnTo>
                    <a:pt x="5836" y="41902"/>
                  </a:lnTo>
                  <a:lnTo>
                    <a:pt x="7663" y="20963"/>
                  </a:lnTo>
                  <a:lnTo>
                    <a:pt x="12128" y="13975"/>
                  </a:lnTo>
                  <a:lnTo>
                    <a:pt x="18614" y="9316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895958" y="4801461"/>
              <a:ext cx="126343" cy="146934"/>
            </a:xfrm>
            <a:custGeom>
              <a:avLst/>
              <a:gdLst/>
              <a:ahLst/>
              <a:cxnLst/>
              <a:rect l="0" t="0" r="0" b="0"/>
              <a:pathLst>
                <a:path w="126343" h="146934">
                  <a:moveTo>
                    <a:pt x="0" y="83762"/>
                  </a:moveTo>
                  <a:lnTo>
                    <a:pt x="15619" y="130617"/>
                  </a:lnTo>
                  <a:lnTo>
                    <a:pt x="2596" y="79071"/>
                  </a:lnTo>
                  <a:lnTo>
                    <a:pt x="513" y="26683"/>
                  </a:lnTo>
                  <a:lnTo>
                    <a:pt x="3851" y="16463"/>
                  </a:lnTo>
                  <a:lnTo>
                    <a:pt x="16919" y="1988"/>
                  </a:lnTo>
                  <a:lnTo>
                    <a:pt x="24148" y="0"/>
                  </a:lnTo>
                  <a:lnTo>
                    <a:pt x="31306" y="1015"/>
                  </a:lnTo>
                  <a:lnTo>
                    <a:pt x="45499" y="8381"/>
                  </a:lnTo>
                  <a:lnTo>
                    <a:pt x="80702" y="38841"/>
                  </a:lnTo>
                  <a:lnTo>
                    <a:pt x="96182" y="64993"/>
                  </a:lnTo>
                  <a:lnTo>
                    <a:pt x="119140" y="126076"/>
                  </a:lnTo>
                  <a:lnTo>
                    <a:pt x="126342" y="1469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032829" y="49483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258830" y="4495668"/>
              <a:ext cx="153026" cy="558012"/>
            </a:xfrm>
            <a:custGeom>
              <a:avLst/>
              <a:gdLst/>
              <a:ahLst/>
              <a:cxnLst/>
              <a:rect l="0" t="0" r="0" b="0"/>
              <a:pathLst>
                <a:path w="153026" h="558012">
                  <a:moveTo>
                    <a:pt x="68797" y="0"/>
                  </a:moveTo>
                  <a:lnTo>
                    <a:pt x="51986" y="19151"/>
                  </a:lnTo>
                  <a:lnTo>
                    <a:pt x="24888" y="73217"/>
                  </a:lnTo>
                  <a:lnTo>
                    <a:pt x="10644" y="125294"/>
                  </a:lnTo>
                  <a:lnTo>
                    <a:pt x="3497" y="187573"/>
                  </a:lnTo>
                  <a:lnTo>
                    <a:pt x="0" y="216727"/>
                  </a:lnTo>
                  <a:lnTo>
                    <a:pt x="7288" y="276690"/>
                  </a:lnTo>
                  <a:lnTo>
                    <a:pt x="19992" y="338924"/>
                  </a:lnTo>
                  <a:lnTo>
                    <a:pt x="34936" y="396278"/>
                  </a:lnTo>
                  <a:lnTo>
                    <a:pt x="59205" y="449547"/>
                  </a:lnTo>
                  <a:lnTo>
                    <a:pt x="108797" y="512498"/>
                  </a:lnTo>
                  <a:lnTo>
                    <a:pt x="153025" y="558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393786" y="4660994"/>
              <a:ext cx="197054" cy="308457"/>
            </a:xfrm>
            <a:custGeom>
              <a:avLst/>
              <a:gdLst/>
              <a:ahLst/>
              <a:cxnLst/>
              <a:rect l="0" t="0" r="0" b="0"/>
              <a:pathLst>
                <a:path w="197054" h="308457">
                  <a:moveTo>
                    <a:pt x="133883" y="108415"/>
                  </a:moveTo>
                  <a:lnTo>
                    <a:pt x="145061" y="97236"/>
                  </a:lnTo>
                  <a:lnTo>
                    <a:pt x="147184" y="90434"/>
                  </a:lnTo>
                  <a:lnTo>
                    <a:pt x="146423" y="73517"/>
                  </a:lnTo>
                  <a:lnTo>
                    <a:pt x="133828" y="44262"/>
                  </a:lnTo>
                  <a:lnTo>
                    <a:pt x="115279" y="18957"/>
                  </a:lnTo>
                  <a:lnTo>
                    <a:pt x="89376" y="2231"/>
                  </a:lnTo>
                  <a:lnTo>
                    <a:pt x="66528" y="0"/>
                  </a:lnTo>
                  <a:lnTo>
                    <a:pt x="43116" y="4079"/>
                  </a:lnTo>
                  <a:lnTo>
                    <a:pt x="24911" y="13690"/>
                  </a:lnTo>
                  <a:lnTo>
                    <a:pt x="12141" y="28880"/>
                  </a:lnTo>
                  <a:lnTo>
                    <a:pt x="3736" y="48500"/>
                  </a:lnTo>
                  <a:lnTo>
                    <a:pt x="0" y="72817"/>
                  </a:lnTo>
                  <a:lnTo>
                    <a:pt x="4579" y="96103"/>
                  </a:lnTo>
                  <a:lnTo>
                    <a:pt x="20994" y="139649"/>
                  </a:lnTo>
                  <a:lnTo>
                    <a:pt x="28207" y="146785"/>
                  </a:lnTo>
                  <a:lnTo>
                    <a:pt x="48701" y="154714"/>
                  </a:lnTo>
                  <a:lnTo>
                    <a:pt x="86547" y="159178"/>
                  </a:lnTo>
                  <a:lnTo>
                    <a:pt x="107385" y="153983"/>
                  </a:lnTo>
                  <a:lnTo>
                    <a:pt x="116218" y="149322"/>
                  </a:lnTo>
                  <a:lnTo>
                    <a:pt x="139826" y="120406"/>
                  </a:lnTo>
                  <a:lnTo>
                    <a:pt x="142525" y="110560"/>
                  </a:lnTo>
                  <a:lnTo>
                    <a:pt x="141984" y="101656"/>
                  </a:lnTo>
                  <a:lnTo>
                    <a:pt x="139283" y="93380"/>
                  </a:lnTo>
                  <a:lnTo>
                    <a:pt x="137483" y="92543"/>
                  </a:lnTo>
                  <a:lnTo>
                    <a:pt x="135483" y="104090"/>
                  </a:lnTo>
                  <a:lnTo>
                    <a:pt x="148677" y="161602"/>
                  </a:lnTo>
                  <a:lnTo>
                    <a:pt x="162107" y="211685"/>
                  </a:lnTo>
                  <a:lnTo>
                    <a:pt x="179525" y="274988"/>
                  </a:lnTo>
                  <a:lnTo>
                    <a:pt x="197053" y="30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634018" y="4727295"/>
              <a:ext cx="206504" cy="292531"/>
            </a:xfrm>
            <a:custGeom>
              <a:avLst/>
              <a:gdLst/>
              <a:ahLst/>
              <a:cxnLst/>
              <a:rect l="0" t="0" r="0" b="0"/>
              <a:pathLst>
                <a:path w="206504" h="292531">
                  <a:moveTo>
                    <a:pt x="83163" y="0"/>
                  </a:moveTo>
                  <a:lnTo>
                    <a:pt x="39201" y="20243"/>
                  </a:lnTo>
                  <a:lnTo>
                    <a:pt x="25410" y="35903"/>
                  </a:lnTo>
                  <a:lnTo>
                    <a:pt x="7024" y="74552"/>
                  </a:lnTo>
                  <a:lnTo>
                    <a:pt x="0" y="137907"/>
                  </a:lnTo>
                  <a:lnTo>
                    <a:pt x="2370" y="176172"/>
                  </a:lnTo>
                  <a:lnTo>
                    <a:pt x="8650" y="197622"/>
                  </a:lnTo>
                  <a:lnTo>
                    <a:pt x="31746" y="230456"/>
                  </a:lnTo>
                  <a:lnTo>
                    <a:pt x="66947" y="265398"/>
                  </a:lnTo>
                  <a:lnTo>
                    <a:pt x="115386" y="287143"/>
                  </a:lnTo>
                  <a:lnTo>
                    <a:pt x="152112" y="292530"/>
                  </a:lnTo>
                  <a:lnTo>
                    <a:pt x="163055" y="289776"/>
                  </a:lnTo>
                  <a:lnTo>
                    <a:pt x="181452" y="277358"/>
                  </a:lnTo>
                  <a:lnTo>
                    <a:pt x="199374" y="250636"/>
                  </a:lnTo>
                  <a:lnTo>
                    <a:pt x="206503" y="214902"/>
                  </a:lnTo>
                  <a:lnTo>
                    <a:pt x="200507" y="154841"/>
                  </a:lnTo>
                  <a:lnTo>
                    <a:pt x="184678" y="95736"/>
                  </a:lnTo>
                  <a:lnTo>
                    <a:pt x="171565" y="77255"/>
                  </a:lnTo>
                  <a:lnTo>
                    <a:pt x="128763" y="38136"/>
                  </a:lnTo>
                  <a:lnTo>
                    <a:pt x="114749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832995" y="4695709"/>
              <a:ext cx="42115" cy="31587"/>
            </a:xfrm>
            <a:custGeom>
              <a:avLst/>
              <a:gdLst/>
              <a:ahLst/>
              <a:cxnLst/>
              <a:rect l="0" t="0" r="0" b="0"/>
              <a:pathLst>
                <a:path w="42115" h="31587">
                  <a:moveTo>
                    <a:pt x="42114" y="0"/>
                  </a:moveTo>
                  <a:lnTo>
                    <a:pt x="25346" y="5590"/>
                  </a:lnTo>
                  <a:lnTo>
                    <a:pt x="13994" y="1457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864580" y="4685181"/>
              <a:ext cx="44727" cy="73700"/>
            </a:xfrm>
            <a:custGeom>
              <a:avLst/>
              <a:gdLst/>
              <a:ahLst/>
              <a:cxnLst/>
              <a:rect l="0" t="0" r="0" b="0"/>
              <a:pathLst>
                <a:path w="44727" h="73700">
                  <a:moveTo>
                    <a:pt x="0" y="73699"/>
                  </a:moveTo>
                  <a:lnTo>
                    <a:pt x="22356" y="68110"/>
                  </a:lnTo>
                  <a:lnTo>
                    <a:pt x="30112" y="62954"/>
                  </a:lnTo>
                  <a:lnTo>
                    <a:pt x="41849" y="47867"/>
                  </a:lnTo>
                  <a:lnTo>
                    <a:pt x="44726" y="29463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906694" y="4590425"/>
              <a:ext cx="210376" cy="642239"/>
            </a:xfrm>
            <a:custGeom>
              <a:avLst/>
              <a:gdLst/>
              <a:ahLst/>
              <a:cxnLst/>
              <a:rect l="0" t="0" r="0" b="0"/>
              <a:pathLst>
                <a:path w="210376" h="642239">
                  <a:moveTo>
                    <a:pt x="0" y="0"/>
                  </a:moveTo>
                  <a:lnTo>
                    <a:pt x="63333" y="63333"/>
                  </a:lnTo>
                  <a:lnTo>
                    <a:pt x="84276" y="90515"/>
                  </a:lnTo>
                  <a:lnTo>
                    <a:pt x="126565" y="146840"/>
                  </a:lnTo>
                  <a:lnTo>
                    <a:pt x="148765" y="179988"/>
                  </a:lnTo>
                  <a:lnTo>
                    <a:pt x="170459" y="232518"/>
                  </a:lnTo>
                  <a:lnTo>
                    <a:pt x="191338" y="293544"/>
                  </a:lnTo>
                  <a:lnTo>
                    <a:pt x="205558" y="353518"/>
                  </a:lnTo>
                  <a:lnTo>
                    <a:pt x="209580" y="410425"/>
                  </a:lnTo>
                  <a:lnTo>
                    <a:pt x="210375" y="466726"/>
                  </a:lnTo>
                  <a:lnTo>
                    <a:pt x="200956" y="516842"/>
                  </a:lnTo>
                  <a:lnTo>
                    <a:pt x="180898" y="577521"/>
                  </a:lnTo>
                  <a:lnTo>
                    <a:pt x="171646" y="604116"/>
                  </a:lnTo>
                  <a:lnTo>
                    <a:pt x="147399" y="6422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2014-05-14T16:30:30Z</dcterms:created>
  <dcterms:modified xsi:type="dcterms:W3CDTF">2014-05-14T16:30:55Z</dcterms:modified>
</cp:coreProperties>
</file>